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303" r:id="rId5"/>
    <p:sldId id="328" r:id="rId6"/>
    <p:sldId id="266" r:id="rId7"/>
    <p:sldId id="329" r:id="rId8"/>
    <p:sldId id="314" r:id="rId9"/>
    <p:sldId id="330" r:id="rId10"/>
    <p:sldId id="333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10" r:id="rId19"/>
    <p:sldId id="311" r:id="rId20"/>
    <p:sldId id="331" r:id="rId21"/>
    <p:sldId id="326" r:id="rId22"/>
    <p:sldId id="340" r:id="rId23"/>
    <p:sldId id="334" r:id="rId24"/>
    <p:sldId id="341" r:id="rId25"/>
    <p:sldId id="338" r:id="rId26"/>
    <p:sldId id="342" r:id="rId27"/>
    <p:sldId id="335" r:id="rId28"/>
    <p:sldId id="343" r:id="rId29"/>
    <p:sldId id="336" r:id="rId30"/>
    <p:sldId id="344" r:id="rId31"/>
    <p:sldId id="337" r:id="rId32"/>
    <p:sldId id="339" r:id="rId33"/>
    <p:sldId id="332" r:id="rId34"/>
    <p:sldId id="327" r:id="rId35"/>
    <p:sldId id="263" r:id="rId3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7B5B"/>
    <a:srgbClr val="595959"/>
    <a:srgbClr val="554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4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B120E3-7E65-4DF6-A287-55F5F0B7D413}" type="doc">
      <dgm:prSet loTypeId="urn:microsoft.com/office/officeart/2005/8/layout/chevron2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2EE53C5C-938C-4980-9287-7DC85B5A4F78}">
      <dgm:prSet phldrT="[文字]" custT="1"/>
      <dgm:spPr/>
      <dgm:t>
        <a:bodyPr/>
        <a:lstStyle/>
        <a:p>
          <a:r>
            <a:rPr lang="zh-TW" altLang="en-US" sz="3200" b="1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期初</a:t>
          </a:r>
        </a:p>
      </dgm:t>
    </dgm:pt>
    <dgm:pt modelId="{40E27672-3B45-4AE8-961A-A5F7011F2067}" type="parTrans" cxnId="{60F05421-051A-46F3-BE54-EE510E545EF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038930-E6A0-47BF-B0E9-5D82698CB143}" type="sibTrans" cxnId="{60F05421-051A-46F3-BE54-EE510E545EF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394CA09-3788-461D-A2D8-8E6DFA5D18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確認題目與方向</a:t>
          </a:r>
        </a:p>
      </dgm:t>
    </dgm:pt>
    <dgm:pt modelId="{A6FC820E-AE9A-478F-8B25-F405F132FEF7}" type="parTrans" cxnId="{13680C2F-CD1F-4E32-B8BE-2CF59DCA272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1184BA-38F5-440F-89F5-676380F61AD7}" type="sibTrans" cxnId="{13680C2F-CD1F-4E32-B8BE-2CF59DCA272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AC5A4-278E-49B5-BC72-3210E6B31CC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蒐集資料與模型</a:t>
          </a:r>
        </a:p>
      </dgm:t>
    </dgm:pt>
    <dgm:pt modelId="{FA56BDB1-7C9E-4246-A2EC-3DE449992248}" type="parTrans" cxnId="{FC294D8A-FB3A-4A23-BD2F-E3B2ECE9803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3ECE744-CED0-435E-9126-22FBD363312A}" type="sibTrans" cxnId="{FC294D8A-FB3A-4A23-BD2F-E3B2ECE9803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DEE6C6D-4792-4F54-9565-BFB2BCB892B7}">
      <dgm:prSet phldrT="[文字]" custT="1"/>
      <dgm:spPr/>
      <dgm:t>
        <a:bodyPr/>
        <a:lstStyle/>
        <a:p>
          <a:r>
            <a:rPr lang="zh-TW" altLang="en-US" sz="3200" b="1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期中</a:t>
          </a:r>
        </a:p>
      </dgm:t>
    </dgm:pt>
    <dgm:pt modelId="{E8425B55-1843-466B-A7FC-77EDC4F6A880}" type="parTrans" cxnId="{A598CF36-494B-48A6-AFEA-BF54AAE7B94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DC7130-5517-4021-B7AE-C98E7D6B1CFB}" type="sibTrans" cxnId="{A598CF36-494B-48A6-AFEA-BF54AAE7B94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E3A52F-5D41-4DF0-92CC-B3C45C9268FF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彙整資料</a:t>
          </a:r>
        </a:p>
      </dgm:t>
    </dgm:pt>
    <dgm:pt modelId="{F9CF80BB-1022-4E64-99F0-C1BC4100B304}" type="parTrans" cxnId="{3745D831-5657-43B9-84B3-9947E5F1EA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0575006-89B6-4ACE-B5CA-DEE7D94A0718}" type="sibTrans" cxnId="{3745D831-5657-43B9-84B3-9947E5F1EA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891379A-FD6D-4513-B970-B0F1280B522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製作框架與細部內容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依照標題分配完成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51C336E-70F3-458D-81D4-18F713016965}" type="parTrans" cxnId="{13448847-5FDC-4B9A-9C00-C3CC53A50AC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5E3EF7-8EFB-41AC-9B27-C5D1FF1FE480}" type="sibTrans" cxnId="{13448847-5FDC-4B9A-9C00-C3CC53A50AC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A4E478-B7C1-4E47-B69F-604676D51F6E}">
      <dgm:prSet phldrT="[文字]" custT="1"/>
      <dgm:spPr/>
      <dgm:t>
        <a:bodyPr/>
        <a:lstStyle/>
        <a:p>
          <a:r>
            <a:rPr lang="zh-TW" altLang="en-US" sz="3200" b="1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rPr>
            <a:t>期末</a:t>
          </a:r>
        </a:p>
      </dgm:t>
    </dgm:pt>
    <dgm:pt modelId="{03750DF2-C80A-401B-92CB-A5C1ECF74462}" type="parTrans" cxnId="{0A58A21B-24F9-4A78-B62C-8924B02F9C1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A2E3C4C-29D7-4F32-81D5-C2A905B5E6E7}" type="sibTrans" cxnId="{0A58A21B-24F9-4A78-B62C-8924B02F9C1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1CF3C8-EEDE-4BE5-9DA5-958956DD1C76}">
      <dgm:prSet phldrT="[文字]"/>
      <dgm:spPr/>
      <dgm:t>
        <a:bodyPr/>
        <a:lstStyle/>
        <a:p>
          <a:r>
            <a:rPr lang="zh-TW" altLang="en-US">
              <a:latin typeface="微軟正黑體" panose="020B0604030504040204" pitchFamily="34" charset="-120"/>
              <a:ea typeface="微軟正黑體" panose="020B0604030504040204" pitchFamily="34" charset="-120"/>
            </a:rPr>
            <a:t>整合框架與內容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8C61A2-A475-44C1-8E43-8BCC9EAFA1B5}" type="parTrans" cxnId="{441A394D-98BD-46E3-9292-CB3A2F7B68E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A62D93E-2D30-45F4-87D3-7FA5DE79C693}" type="sibTrans" cxnId="{441A394D-98BD-46E3-9292-CB3A2F7B68E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EC493FA-B8D0-4CF4-99DA-372BD034FF59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B7D0AA1D-0AE5-442A-9D4C-9AC6FB161720}" type="parTrans" cxnId="{4940DDCE-1EA9-48CB-97FE-339A0BBAB18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45FD88-3035-41BD-8E57-12AE94E1E1DF}" type="sibTrans" cxnId="{4940DDCE-1EA9-48CB-97FE-339A0BBAB18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06EACC-EDF3-4183-9EBC-6D00DADA95FB}" type="pres">
      <dgm:prSet presAssocID="{69B120E3-7E65-4DF6-A287-55F5F0B7D41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31906D9-2275-4E7D-B15C-0C6936188821}" type="pres">
      <dgm:prSet presAssocID="{2EE53C5C-938C-4980-9287-7DC85B5A4F78}" presName="composite" presStyleCnt="0"/>
      <dgm:spPr/>
    </dgm:pt>
    <dgm:pt modelId="{41702A5A-8BF6-48CE-834C-A87377417DF2}" type="pres">
      <dgm:prSet presAssocID="{2EE53C5C-938C-4980-9287-7DC85B5A4F78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BD9C92-769E-4477-A759-652D1285A89F}" type="pres">
      <dgm:prSet presAssocID="{2EE53C5C-938C-4980-9287-7DC85B5A4F78}" presName="descendantText" presStyleLbl="alignAcc1" presStyleIdx="0" presStyleCnt="3" custLinFactNeighborY="-116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ADD1A6-5E0F-45FB-8778-370CFB1B23B5}" type="pres">
      <dgm:prSet presAssocID="{4A038930-E6A0-47BF-B0E9-5D82698CB143}" presName="sp" presStyleCnt="0"/>
      <dgm:spPr/>
    </dgm:pt>
    <dgm:pt modelId="{983049F2-83E5-4436-8C3D-E2E7D103A645}" type="pres">
      <dgm:prSet presAssocID="{7DEE6C6D-4792-4F54-9565-BFB2BCB892B7}" presName="composite" presStyleCnt="0"/>
      <dgm:spPr/>
    </dgm:pt>
    <dgm:pt modelId="{060968FC-F27E-487C-8E73-3507ADF88549}" type="pres">
      <dgm:prSet presAssocID="{7DEE6C6D-4792-4F54-9565-BFB2BCB892B7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E74E146-4E60-4B8E-B3A6-864A20AF90E0}" type="pres">
      <dgm:prSet presAssocID="{7DEE6C6D-4792-4F54-9565-BFB2BCB892B7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30D4820-1F54-4E7C-9244-ADB28F571414}" type="pres">
      <dgm:prSet presAssocID="{F3DC7130-5517-4021-B7AE-C98E7D6B1CFB}" presName="sp" presStyleCnt="0"/>
      <dgm:spPr/>
    </dgm:pt>
    <dgm:pt modelId="{75D41001-9310-4C46-B3B8-F45B47B0481F}" type="pres">
      <dgm:prSet presAssocID="{46A4E478-B7C1-4E47-B69F-604676D51F6E}" presName="composite" presStyleCnt="0"/>
      <dgm:spPr/>
    </dgm:pt>
    <dgm:pt modelId="{FC6AC556-6C70-4A04-912A-85DDA8A2C1CD}" type="pres">
      <dgm:prSet presAssocID="{46A4E478-B7C1-4E47-B69F-604676D51F6E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CD6563-3A66-47DB-B53C-E0BE1AC23C54}" type="pres">
      <dgm:prSet presAssocID="{46A4E478-B7C1-4E47-B69F-604676D51F6E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1AB85E6-8B1A-48C1-AA3A-C0F1A5156B26}" type="presOf" srcId="{46A4E478-B7C1-4E47-B69F-604676D51F6E}" destId="{FC6AC556-6C70-4A04-912A-85DDA8A2C1CD}" srcOrd="0" destOrd="0" presId="urn:microsoft.com/office/officeart/2005/8/layout/chevron2"/>
    <dgm:cxn modelId="{A598CF36-494B-48A6-AFEA-BF54AAE7B94C}" srcId="{69B120E3-7E65-4DF6-A287-55F5F0B7D413}" destId="{7DEE6C6D-4792-4F54-9565-BFB2BCB892B7}" srcOrd="1" destOrd="0" parTransId="{E8425B55-1843-466B-A7FC-77EDC4F6A880}" sibTransId="{F3DC7130-5517-4021-B7AE-C98E7D6B1CFB}"/>
    <dgm:cxn modelId="{13448847-5FDC-4B9A-9C00-C3CC53A50AC9}" srcId="{7DEE6C6D-4792-4F54-9565-BFB2BCB892B7}" destId="{1891379A-FD6D-4513-B970-B0F1280B5221}" srcOrd="1" destOrd="0" parTransId="{751C336E-70F3-458D-81D4-18F713016965}" sibTransId="{015E3EF7-8EFB-41AC-9B27-C5D1FF1FE480}"/>
    <dgm:cxn modelId="{FB72295D-281D-4CE9-BD12-619EC0580E34}" type="presOf" srcId="{E2EAC5A4-278E-49B5-BC72-3210E6B31CC1}" destId="{BBBD9C92-769E-4477-A759-652D1285A89F}" srcOrd="0" destOrd="1" presId="urn:microsoft.com/office/officeart/2005/8/layout/chevron2"/>
    <dgm:cxn modelId="{0A99FA3F-E2AA-4E00-A400-B19BD19E91FF}" type="presOf" srcId="{2EE53C5C-938C-4980-9287-7DC85B5A4F78}" destId="{41702A5A-8BF6-48CE-834C-A87377417DF2}" srcOrd="0" destOrd="0" presId="urn:microsoft.com/office/officeart/2005/8/layout/chevron2"/>
    <dgm:cxn modelId="{3745D831-5657-43B9-84B3-9947E5F1EA5A}" srcId="{7DEE6C6D-4792-4F54-9565-BFB2BCB892B7}" destId="{84E3A52F-5D41-4DF0-92CC-B3C45C9268FF}" srcOrd="0" destOrd="0" parTransId="{F9CF80BB-1022-4E64-99F0-C1BC4100B304}" sibTransId="{20575006-89B6-4ACE-B5CA-DEE7D94A0718}"/>
    <dgm:cxn modelId="{60F05421-051A-46F3-BE54-EE510E545EF3}" srcId="{69B120E3-7E65-4DF6-A287-55F5F0B7D413}" destId="{2EE53C5C-938C-4980-9287-7DC85B5A4F78}" srcOrd="0" destOrd="0" parTransId="{40E27672-3B45-4AE8-961A-A5F7011F2067}" sibTransId="{4A038930-E6A0-47BF-B0E9-5D82698CB143}"/>
    <dgm:cxn modelId="{0A58A21B-24F9-4A78-B62C-8924B02F9C1C}" srcId="{69B120E3-7E65-4DF6-A287-55F5F0B7D413}" destId="{46A4E478-B7C1-4E47-B69F-604676D51F6E}" srcOrd="2" destOrd="0" parTransId="{03750DF2-C80A-401B-92CB-A5C1ECF74462}" sibTransId="{6A2E3C4C-29D7-4F32-81D5-C2A905B5E6E7}"/>
    <dgm:cxn modelId="{CA2761A9-0819-4AE4-9A4F-327E01885F50}" type="presOf" srcId="{7DEE6C6D-4792-4F54-9565-BFB2BCB892B7}" destId="{060968FC-F27E-487C-8E73-3507ADF88549}" srcOrd="0" destOrd="0" presId="urn:microsoft.com/office/officeart/2005/8/layout/chevron2"/>
    <dgm:cxn modelId="{063C376E-4ED0-4798-93AE-92A0B5AADAF6}" type="presOf" srcId="{0F1CF3C8-EEDE-4BE5-9DA5-958956DD1C76}" destId="{E7CD6563-3A66-47DB-B53C-E0BE1AC23C54}" srcOrd="0" destOrd="0" presId="urn:microsoft.com/office/officeart/2005/8/layout/chevron2"/>
    <dgm:cxn modelId="{A2AC7709-D804-45B3-BA69-952C4BDF0AAD}" type="presOf" srcId="{8EC493FA-B8D0-4CF4-99DA-372BD034FF59}" destId="{E7CD6563-3A66-47DB-B53C-E0BE1AC23C54}" srcOrd="0" destOrd="1" presId="urn:microsoft.com/office/officeart/2005/8/layout/chevron2"/>
    <dgm:cxn modelId="{FC294D8A-FB3A-4A23-BD2F-E3B2ECE9803B}" srcId="{2EE53C5C-938C-4980-9287-7DC85B5A4F78}" destId="{E2EAC5A4-278E-49B5-BC72-3210E6B31CC1}" srcOrd="1" destOrd="0" parTransId="{FA56BDB1-7C9E-4246-A2EC-3DE449992248}" sibTransId="{53ECE744-CED0-435E-9126-22FBD363312A}"/>
    <dgm:cxn modelId="{276BF6E7-81C4-4CFC-9EAD-90919112CAA2}" type="presOf" srcId="{1891379A-FD6D-4513-B970-B0F1280B5221}" destId="{3E74E146-4E60-4B8E-B3A6-864A20AF90E0}" srcOrd="0" destOrd="1" presId="urn:microsoft.com/office/officeart/2005/8/layout/chevron2"/>
    <dgm:cxn modelId="{334B7F58-D63E-4A8C-A077-C11B47ECABA6}" type="presOf" srcId="{69B120E3-7E65-4DF6-A287-55F5F0B7D413}" destId="{4206EACC-EDF3-4183-9EBC-6D00DADA95FB}" srcOrd="0" destOrd="0" presId="urn:microsoft.com/office/officeart/2005/8/layout/chevron2"/>
    <dgm:cxn modelId="{13680C2F-CD1F-4E32-B8BE-2CF59DCA272A}" srcId="{2EE53C5C-938C-4980-9287-7DC85B5A4F78}" destId="{5394CA09-3788-461D-A2D8-8E6DFA5D18D1}" srcOrd="0" destOrd="0" parTransId="{A6FC820E-AE9A-478F-8B25-F405F132FEF7}" sibTransId="{4E1184BA-38F5-440F-89F5-676380F61AD7}"/>
    <dgm:cxn modelId="{E60F3DD8-1E6F-4CB9-82F9-A47C999DE237}" type="presOf" srcId="{5394CA09-3788-461D-A2D8-8E6DFA5D18D1}" destId="{BBBD9C92-769E-4477-A759-652D1285A89F}" srcOrd="0" destOrd="0" presId="urn:microsoft.com/office/officeart/2005/8/layout/chevron2"/>
    <dgm:cxn modelId="{4940DDCE-1EA9-48CB-97FE-339A0BBAB18C}" srcId="{46A4E478-B7C1-4E47-B69F-604676D51F6E}" destId="{8EC493FA-B8D0-4CF4-99DA-372BD034FF59}" srcOrd="1" destOrd="0" parTransId="{B7D0AA1D-0AE5-442A-9D4C-9AC6FB161720}" sibTransId="{5145FD88-3035-41BD-8E57-12AE94E1E1DF}"/>
    <dgm:cxn modelId="{441A394D-98BD-46E3-9292-CB3A2F7B68E0}" srcId="{46A4E478-B7C1-4E47-B69F-604676D51F6E}" destId="{0F1CF3C8-EEDE-4BE5-9DA5-958956DD1C76}" srcOrd="0" destOrd="0" parTransId="{278C61A2-A475-44C1-8E43-8BCC9EAFA1B5}" sibTransId="{9A62D93E-2D30-45F4-87D3-7FA5DE79C693}"/>
    <dgm:cxn modelId="{089772C8-0CFA-4B1F-82EF-E44C98DD6B88}" type="presOf" srcId="{84E3A52F-5D41-4DF0-92CC-B3C45C9268FF}" destId="{3E74E146-4E60-4B8E-B3A6-864A20AF90E0}" srcOrd="0" destOrd="0" presId="urn:microsoft.com/office/officeart/2005/8/layout/chevron2"/>
    <dgm:cxn modelId="{61A1F42F-5368-4DD5-A93D-2BAB5568A8FA}" type="presParOf" srcId="{4206EACC-EDF3-4183-9EBC-6D00DADA95FB}" destId="{531906D9-2275-4E7D-B15C-0C6936188821}" srcOrd="0" destOrd="0" presId="urn:microsoft.com/office/officeart/2005/8/layout/chevron2"/>
    <dgm:cxn modelId="{58F9BE9F-47BA-4CF7-BBC0-77F4E1EF8598}" type="presParOf" srcId="{531906D9-2275-4E7D-B15C-0C6936188821}" destId="{41702A5A-8BF6-48CE-834C-A87377417DF2}" srcOrd="0" destOrd="0" presId="urn:microsoft.com/office/officeart/2005/8/layout/chevron2"/>
    <dgm:cxn modelId="{0B03C78C-DD6B-4E96-A6B1-0D5BA87831A9}" type="presParOf" srcId="{531906D9-2275-4E7D-B15C-0C6936188821}" destId="{BBBD9C92-769E-4477-A759-652D1285A89F}" srcOrd="1" destOrd="0" presId="urn:microsoft.com/office/officeart/2005/8/layout/chevron2"/>
    <dgm:cxn modelId="{56ADEB63-83B3-4196-B628-7D2F31C93959}" type="presParOf" srcId="{4206EACC-EDF3-4183-9EBC-6D00DADA95FB}" destId="{BCADD1A6-5E0F-45FB-8778-370CFB1B23B5}" srcOrd="1" destOrd="0" presId="urn:microsoft.com/office/officeart/2005/8/layout/chevron2"/>
    <dgm:cxn modelId="{51F4C7A8-C613-4A48-BC85-4D710D90BD0B}" type="presParOf" srcId="{4206EACC-EDF3-4183-9EBC-6D00DADA95FB}" destId="{983049F2-83E5-4436-8C3D-E2E7D103A645}" srcOrd="2" destOrd="0" presId="urn:microsoft.com/office/officeart/2005/8/layout/chevron2"/>
    <dgm:cxn modelId="{DEAB8C2D-8B24-429C-8204-E295FC1978F1}" type="presParOf" srcId="{983049F2-83E5-4436-8C3D-E2E7D103A645}" destId="{060968FC-F27E-487C-8E73-3507ADF88549}" srcOrd="0" destOrd="0" presId="urn:microsoft.com/office/officeart/2005/8/layout/chevron2"/>
    <dgm:cxn modelId="{17AFD22E-8D23-476C-9678-6D7F33672C71}" type="presParOf" srcId="{983049F2-83E5-4436-8C3D-E2E7D103A645}" destId="{3E74E146-4E60-4B8E-B3A6-864A20AF90E0}" srcOrd="1" destOrd="0" presId="urn:microsoft.com/office/officeart/2005/8/layout/chevron2"/>
    <dgm:cxn modelId="{FC7E3F18-ABCC-44CF-A011-00E6E0D4AB56}" type="presParOf" srcId="{4206EACC-EDF3-4183-9EBC-6D00DADA95FB}" destId="{530D4820-1F54-4E7C-9244-ADB28F571414}" srcOrd="3" destOrd="0" presId="urn:microsoft.com/office/officeart/2005/8/layout/chevron2"/>
    <dgm:cxn modelId="{F32F647D-3FE7-4305-92D6-97BECCB69D70}" type="presParOf" srcId="{4206EACC-EDF3-4183-9EBC-6D00DADA95FB}" destId="{75D41001-9310-4C46-B3B8-F45B47B0481F}" srcOrd="4" destOrd="0" presId="urn:microsoft.com/office/officeart/2005/8/layout/chevron2"/>
    <dgm:cxn modelId="{9C4EAE9F-514E-471F-93F2-8DFD684B9191}" type="presParOf" srcId="{75D41001-9310-4C46-B3B8-F45B47B0481F}" destId="{FC6AC556-6C70-4A04-912A-85DDA8A2C1CD}" srcOrd="0" destOrd="0" presId="urn:microsoft.com/office/officeart/2005/8/layout/chevron2"/>
    <dgm:cxn modelId="{80BDCD55-85CA-4461-918D-8C30A4CEE036}" type="presParOf" srcId="{75D41001-9310-4C46-B3B8-F45B47B0481F}" destId="{E7CD6563-3A66-47DB-B53C-E0BE1AC23C5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31954-4B36-408A-962D-64ABAAF416E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237EF6F-8F44-4ED9-BAB1-1A7D087DF135}">
      <dgm:prSet phldrT="[文字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</a:p>
      </dgm:t>
    </dgm:pt>
    <dgm:pt modelId="{B20E0ECF-3C77-450E-AB23-EF5C684F9DD8}" type="parTrans" cxnId="{E618549F-376B-49FA-94A2-D76E931E7070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627D1-F6C4-45F0-8876-A98234C9CE41}" type="sibTrans" cxnId="{E618549F-376B-49FA-94A2-D76E931E7070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73F9EC-FBB3-4F37-B738-35453F43C9CC}">
      <dgm:prSet phldrT="[文字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咖啡豆比一比</a:t>
          </a:r>
        </a:p>
      </dgm:t>
    </dgm:pt>
    <dgm:pt modelId="{1C50ABF4-D959-4AA3-9A88-E4EBE2C16444}" type="parTrans" cxnId="{B26764E7-99A5-48B2-9651-BFD4D3B8856A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BD4910-2EB9-4E55-A4C7-B1C7915022D5}" type="sibTrans" cxnId="{B26764E7-99A5-48B2-9651-BFD4D3B8856A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84F787-7BC7-457C-AB12-2FF9870FC64E}">
      <dgm:prSet phldrT="[文字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探索咖啡</a:t>
          </a:r>
        </a:p>
      </dgm:t>
    </dgm:pt>
    <dgm:pt modelId="{2301B2E5-D99F-4470-AE28-8FF28723663A}" type="parTrans" cxnId="{192C7EE4-C5D8-4DDF-9411-67B24C19611E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8FC7F8E-D535-4C7E-BC71-227049F7BCC2}" type="sibTrans" cxnId="{192C7EE4-C5D8-4DDF-9411-67B24C19611E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E9BB1F-149C-4483-916F-3A3075E112E5}">
      <dgm:prSet phldrT="[文字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煮咖啡的方法</a:t>
          </a:r>
        </a:p>
      </dgm:t>
    </dgm:pt>
    <dgm:pt modelId="{1AD3B209-747E-42A4-A84D-C5B57BE4468F}" type="parTrans" cxnId="{1BA7F1DC-E20F-406A-856E-B51ABD3A0737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1E52EA-6960-41F9-B757-55E6D2B41DEC}" type="sibTrans" cxnId="{1BA7F1DC-E20F-406A-856E-B51ABD3A0737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CCE136-ECA0-4EF3-9BC8-007F18CB3530}">
      <dgm:prSet phldrT="[文字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你不知道的小知識</a:t>
          </a:r>
        </a:p>
      </dgm:t>
    </dgm:pt>
    <dgm:pt modelId="{A79057B6-150C-42FA-8C46-E90AC1D5FFD8}" type="parTrans" cxnId="{57C0EBF2-2D3D-4B84-AF71-C382577ED6BC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A1C8B0-99C3-43BE-9CD2-FDD997E2734A}" type="sibTrans" cxnId="{57C0EBF2-2D3D-4B84-AF71-C382577ED6BC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B0CD87-F3CC-41FC-A3B5-773B25721FF7}">
      <dgm:prSet phldrT="[文字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咖啡影音</a:t>
          </a:r>
        </a:p>
      </dgm:t>
    </dgm:pt>
    <dgm:pt modelId="{6A1A4D7F-AC09-4BE9-8453-D12EFB407DD8}" type="parTrans" cxnId="{85ABDC05-E86F-4269-B903-B1632ADE9AB7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1ECB98E-C91C-42D1-8185-EAC07F00A1D7}" type="sibTrans" cxnId="{85ABDC05-E86F-4269-B903-B1632ADE9AB7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AF066E-4AFF-409C-BBD9-DCEAE593380E}">
      <dgm:prSet phldrT="[文字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依產地分類</a:t>
          </a:r>
        </a:p>
      </dgm:t>
    </dgm:pt>
    <dgm:pt modelId="{F60660FA-BF95-466A-BE84-A300FBC3D65B}" type="parTrans" cxnId="{0E3C2DB9-F727-48C1-AE76-0B55C03CADE4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404F0C-EFCB-42B7-95BB-CF4FF767E8A8}" type="sibTrans" cxnId="{0E3C2DB9-F727-48C1-AE76-0B55C03CADE4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660063-1338-44DC-913A-649FF11AA2D8}">
      <dgm:prSet phldrT="[文字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依咖啡口味分類</a:t>
          </a:r>
        </a:p>
      </dgm:t>
    </dgm:pt>
    <dgm:pt modelId="{046DE5B2-AD11-4ADF-9EE5-BB3E58C88289}" type="parTrans" cxnId="{8CB33085-6D59-44AA-8003-67169E7BE263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E7E3DF0-488D-43D2-907B-C470E408B07D}" type="sibTrans" cxnId="{8CB33085-6D59-44AA-8003-67169E7BE263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9C75AF-1B7D-4299-AF85-BCDB2D91970F}">
      <dgm:prSet phldrT="[文字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依使用器具分類</a:t>
          </a:r>
        </a:p>
      </dgm:t>
    </dgm:pt>
    <dgm:pt modelId="{0A51D5EA-16AA-4BDB-B90A-6753F1FC7F68}" type="parTrans" cxnId="{FC3174BD-95B2-4417-89B2-406539991EBB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E4AC187-EE4E-4955-921B-A2B18776E965}" type="sibTrans" cxnId="{FC3174BD-95B2-4417-89B2-406539991EBB}">
      <dgm:prSet/>
      <dgm:spPr/>
      <dgm:t>
        <a:bodyPr/>
        <a:lstStyle/>
        <a:p>
          <a:endParaRPr lang="zh-TW" altLang="en-US" sz="2000" b="1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75CA7BC-6D47-4C79-A22F-8676EF3911C1}" type="pres">
      <dgm:prSet presAssocID="{46631954-4B36-408A-962D-64ABAAF416E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26DDAFE-D8E8-49AA-AAB5-DFCF253330B2}" type="pres">
      <dgm:prSet presAssocID="{E237EF6F-8F44-4ED9-BAB1-1A7D087DF135}" presName="hierRoot1" presStyleCnt="0">
        <dgm:presLayoutVars>
          <dgm:hierBranch val="init"/>
        </dgm:presLayoutVars>
      </dgm:prSet>
      <dgm:spPr/>
    </dgm:pt>
    <dgm:pt modelId="{CE358EFE-1920-47BA-9A76-1F565FFFD507}" type="pres">
      <dgm:prSet presAssocID="{E237EF6F-8F44-4ED9-BAB1-1A7D087DF135}" presName="rootComposite1" presStyleCnt="0"/>
      <dgm:spPr/>
    </dgm:pt>
    <dgm:pt modelId="{6E8A9C01-DF5D-4229-9C07-ABD0923F89AA}" type="pres">
      <dgm:prSet presAssocID="{E237EF6F-8F44-4ED9-BAB1-1A7D087DF13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935F36D-B501-4D35-8D8D-D5464640583C}" type="pres">
      <dgm:prSet presAssocID="{E237EF6F-8F44-4ED9-BAB1-1A7D087DF135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4C12B92A-332D-4C23-9D73-939EC8C11431}" type="pres">
      <dgm:prSet presAssocID="{E237EF6F-8F44-4ED9-BAB1-1A7D087DF135}" presName="hierChild2" presStyleCnt="0"/>
      <dgm:spPr/>
    </dgm:pt>
    <dgm:pt modelId="{D5BF288D-895C-410C-95A7-401C13CA38CD}" type="pres">
      <dgm:prSet presAssocID="{1C50ABF4-D959-4AA3-9A88-E4EBE2C16444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37E54028-6437-45AA-A602-402C25ABE84C}" type="pres">
      <dgm:prSet presAssocID="{9973F9EC-FBB3-4F37-B738-35453F43C9CC}" presName="hierRoot2" presStyleCnt="0">
        <dgm:presLayoutVars>
          <dgm:hierBranch val="init"/>
        </dgm:presLayoutVars>
      </dgm:prSet>
      <dgm:spPr/>
    </dgm:pt>
    <dgm:pt modelId="{277DBE4C-B837-4A6D-B150-2021DC3EE307}" type="pres">
      <dgm:prSet presAssocID="{9973F9EC-FBB3-4F37-B738-35453F43C9CC}" presName="rootComposite" presStyleCnt="0"/>
      <dgm:spPr/>
    </dgm:pt>
    <dgm:pt modelId="{552AB034-C5BA-4828-B58E-C1C14AF2C871}" type="pres">
      <dgm:prSet presAssocID="{9973F9EC-FBB3-4F37-B738-35453F43C9CC}" presName="rootText" presStyleLbl="node2" presStyleIdx="0" presStyleCnt="5" custScaleX="13184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17AB313-9B8E-4541-83A8-0C286DBB0367}" type="pres">
      <dgm:prSet presAssocID="{9973F9EC-FBB3-4F37-B738-35453F43C9CC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3E506ED2-B5B3-4717-8B43-73CD5A8C3CF1}" type="pres">
      <dgm:prSet presAssocID="{9973F9EC-FBB3-4F37-B738-35453F43C9CC}" presName="hierChild4" presStyleCnt="0"/>
      <dgm:spPr/>
    </dgm:pt>
    <dgm:pt modelId="{C88BBBBA-B946-4F3B-B24E-1B7E38AA124C}" type="pres">
      <dgm:prSet presAssocID="{F60660FA-BF95-466A-BE84-A300FBC3D65B}" presName="Name37" presStyleLbl="parChTrans1D3" presStyleIdx="0" presStyleCnt="3"/>
      <dgm:spPr/>
      <dgm:t>
        <a:bodyPr/>
        <a:lstStyle/>
        <a:p>
          <a:endParaRPr lang="zh-TW" altLang="en-US"/>
        </a:p>
      </dgm:t>
    </dgm:pt>
    <dgm:pt modelId="{8C02F6F6-DF7A-4D81-AB7B-7DB37E325F8E}" type="pres">
      <dgm:prSet presAssocID="{54AF066E-4AFF-409C-BBD9-DCEAE593380E}" presName="hierRoot2" presStyleCnt="0">
        <dgm:presLayoutVars>
          <dgm:hierBranch val="init"/>
        </dgm:presLayoutVars>
      </dgm:prSet>
      <dgm:spPr/>
    </dgm:pt>
    <dgm:pt modelId="{6D4C8432-6937-41B0-B158-6A5E528130A7}" type="pres">
      <dgm:prSet presAssocID="{54AF066E-4AFF-409C-BBD9-DCEAE593380E}" presName="rootComposite" presStyleCnt="0"/>
      <dgm:spPr/>
    </dgm:pt>
    <dgm:pt modelId="{23CEDB5C-7876-45D5-B754-28DE57F1499A}" type="pres">
      <dgm:prSet presAssocID="{54AF066E-4AFF-409C-BBD9-DCEAE593380E}" presName="rootText" presStyleLbl="node3" presStyleIdx="0" presStyleCnt="3" custScaleX="11649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B2AEB13-CD20-40F3-A7A3-942083530B51}" type="pres">
      <dgm:prSet presAssocID="{54AF066E-4AFF-409C-BBD9-DCEAE593380E}" presName="rootConnector" presStyleLbl="node3" presStyleIdx="0" presStyleCnt="3"/>
      <dgm:spPr/>
      <dgm:t>
        <a:bodyPr/>
        <a:lstStyle/>
        <a:p>
          <a:endParaRPr lang="zh-TW" altLang="en-US"/>
        </a:p>
      </dgm:t>
    </dgm:pt>
    <dgm:pt modelId="{510E8309-2ADD-4FE8-869C-5AD3CBA81AB7}" type="pres">
      <dgm:prSet presAssocID="{54AF066E-4AFF-409C-BBD9-DCEAE593380E}" presName="hierChild4" presStyleCnt="0"/>
      <dgm:spPr/>
    </dgm:pt>
    <dgm:pt modelId="{8D2F0F56-4487-487F-929A-D2BF690F26BB}" type="pres">
      <dgm:prSet presAssocID="{54AF066E-4AFF-409C-BBD9-DCEAE593380E}" presName="hierChild5" presStyleCnt="0"/>
      <dgm:spPr/>
    </dgm:pt>
    <dgm:pt modelId="{022AA1D9-1E44-4D19-B245-76A72B41020B}" type="pres">
      <dgm:prSet presAssocID="{9973F9EC-FBB3-4F37-B738-35453F43C9CC}" presName="hierChild5" presStyleCnt="0"/>
      <dgm:spPr/>
    </dgm:pt>
    <dgm:pt modelId="{83DA6339-E5A9-4CD7-BBDE-494F122AC8B8}" type="pres">
      <dgm:prSet presAssocID="{2301B2E5-D99F-4470-AE28-8FF28723663A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E371BC63-893A-48D2-93EE-B86C6068460D}" type="pres">
      <dgm:prSet presAssocID="{E384F787-7BC7-457C-AB12-2FF9870FC64E}" presName="hierRoot2" presStyleCnt="0">
        <dgm:presLayoutVars>
          <dgm:hierBranch val="init"/>
        </dgm:presLayoutVars>
      </dgm:prSet>
      <dgm:spPr/>
    </dgm:pt>
    <dgm:pt modelId="{3D72A51D-A1CE-451E-81E7-0B017A856F59}" type="pres">
      <dgm:prSet presAssocID="{E384F787-7BC7-457C-AB12-2FF9870FC64E}" presName="rootComposite" presStyleCnt="0"/>
      <dgm:spPr/>
    </dgm:pt>
    <dgm:pt modelId="{C049BC1F-F8FF-4126-9BF8-D908ECBBBB68}" type="pres">
      <dgm:prSet presAssocID="{E384F787-7BC7-457C-AB12-2FF9870FC64E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8C20A56-BD89-43B1-9ABF-1EF49762B394}" type="pres">
      <dgm:prSet presAssocID="{E384F787-7BC7-457C-AB12-2FF9870FC64E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24EA4244-A99F-449F-AAFC-077B19BD6752}" type="pres">
      <dgm:prSet presAssocID="{E384F787-7BC7-457C-AB12-2FF9870FC64E}" presName="hierChild4" presStyleCnt="0"/>
      <dgm:spPr/>
    </dgm:pt>
    <dgm:pt modelId="{DCB04437-605F-4F5A-9DA7-54FFDC99AC85}" type="pres">
      <dgm:prSet presAssocID="{046DE5B2-AD11-4ADF-9EE5-BB3E58C88289}" presName="Name37" presStyleLbl="parChTrans1D3" presStyleIdx="1" presStyleCnt="3"/>
      <dgm:spPr/>
      <dgm:t>
        <a:bodyPr/>
        <a:lstStyle/>
        <a:p>
          <a:endParaRPr lang="zh-TW" altLang="en-US"/>
        </a:p>
      </dgm:t>
    </dgm:pt>
    <dgm:pt modelId="{B8905D93-7CD5-4D1C-A350-F04D56C8F373}" type="pres">
      <dgm:prSet presAssocID="{35660063-1338-44DC-913A-649FF11AA2D8}" presName="hierRoot2" presStyleCnt="0">
        <dgm:presLayoutVars>
          <dgm:hierBranch val="init"/>
        </dgm:presLayoutVars>
      </dgm:prSet>
      <dgm:spPr/>
    </dgm:pt>
    <dgm:pt modelId="{893B7A70-2E77-4ED4-B678-2DD39EC790E2}" type="pres">
      <dgm:prSet presAssocID="{35660063-1338-44DC-913A-649FF11AA2D8}" presName="rootComposite" presStyleCnt="0"/>
      <dgm:spPr/>
    </dgm:pt>
    <dgm:pt modelId="{30B1CAAD-C8E6-4EF3-8703-8D3986E26983}" type="pres">
      <dgm:prSet presAssocID="{35660063-1338-44DC-913A-649FF11AA2D8}" presName="rootText" presStyleLbl="node3" presStyleIdx="1" presStyleCnt="3" custScaleX="15768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ACF198D-8994-43AF-9444-A4AE63950714}" type="pres">
      <dgm:prSet presAssocID="{35660063-1338-44DC-913A-649FF11AA2D8}" presName="rootConnector" presStyleLbl="node3" presStyleIdx="1" presStyleCnt="3"/>
      <dgm:spPr/>
      <dgm:t>
        <a:bodyPr/>
        <a:lstStyle/>
        <a:p>
          <a:endParaRPr lang="zh-TW" altLang="en-US"/>
        </a:p>
      </dgm:t>
    </dgm:pt>
    <dgm:pt modelId="{01070B88-884B-4B63-8781-26D243A65D83}" type="pres">
      <dgm:prSet presAssocID="{35660063-1338-44DC-913A-649FF11AA2D8}" presName="hierChild4" presStyleCnt="0"/>
      <dgm:spPr/>
    </dgm:pt>
    <dgm:pt modelId="{F5B122F3-FE4E-41BC-94AF-BD02B5196251}" type="pres">
      <dgm:prSet presAssocID="{35660063-1338-44DC-913A-649FF11AA2D8}" presName="hierChild5" presStyleCnt="0"/>
      <dgm:spPr/>
    </dgm:pt>
    <dgm:pt modelId="{CB48C8EB-C8EC-4E4C-BE2A-A8A94F2DFBD1}" type="pres">
      <dgm:prSet presAssocID="{E384F787-7BC7-457C-AB12-2FF9870FC64E}" presName="hierChild5" presStyleCnt="0"/>
      <dgm:spPr/>
    </dgm:pt>
    <dgm:pt modelId="{FA6B0384-097F-4169-8BE7-A56746E3D648}" type="pres">
      <dgm:prSet presAssocID="{1AD3B209-747E-42A4-A84D-C5B57BE4468F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4CAFA0DE-90C7-4D5B-948A-D521AC43BBA4}" type="pres">
      <dgm:prSet presAssocID="{BAE9BB1F-149C-4483-916F-3A3075E112E5}" presName="hierRoot2" presStyleCnt="0">
        <dgm:presLayoutVars>
          <dgm:hierBranch val="init"/>
        </dgm:presLayoutVars>
      </dgm:prSet>
      <dgm:spPr/>
    </dgm:pt>
    <dgm:pt modelId="{7694894A-9144-4AE1-A602-A95717706FA2}" type="pres">
      <dgm:prSet presAssocID="{BAE9BB1F-149C-4483-916F-3A3075E112E5}" presName="rootComposite" presStyleCnt="0"/>
      <dgm:spPr/>
    </dgm:pt>
    <dgm:pt modelId="{AC0D6DE1-1E3D-490F-BF54-1C393104B7FB}" type="pres">
      <dgm:prSet presAssocID="{BAE9BB1F-149C-4483-916F-3A3075E112E5}" presName="rootText" presStyleLbl="node2" presStyleIdx="2" presStyleCnt="5" custScaleX="14047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C07365A-2021-48D6-BBA5-EB089EE30CAF}" type="pres">
      <dgm:prSet presAssocID="{BAE9BB1F-149C-4483-916F-3A3075E112E5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A554CFB1-4097-46AA-91C9-E8295E5F96AA}" type="pres">
      <dgm:prSet presAssocID="{BAE9BB1F-149C-4483-916F-3A3075E112E5}" presName="hierChild4" presStyleCnt="0"/>
      <dgm:spPr/>
    </dgm:pt>
    <dgm:pt modelId="{C5BCB230-9C0E-43E2-8FE5-1802F4B6A45E}" type="pres">
      <dgm:prSet presAssocID="{0A51D5EA-16AA-4BDB-B90A-6753F1FC7F68}" presName="Name37" presStyleLbl="parChTrans1D3" presStyleIdx="2" presStyleCnt="3"/>
      <dgm:spPr/>
      <dgm:t>
        <a:bodyPr/>
        <a:lstStyle/>
        <a:p>
          <a:endParaRPr lang="zh-TW" altLang="en-US"/>
        </a:p>
      </dgm:t>
    </dgm:pt>
    <dgm:pt modelId="{999FC200-466A-4448-87B6-C9AF66B49D8E}" type="pres">
      <dgm:prSet presAssocID="{D89C75AF-1B7D-4299-AF85-BCDB2D91970F}" presName="hierRoot2" presStyleCnt="0">
        <dgm:presLayoutVars>
          <dgm:hierBranch val="init"/>
        </dgm:presLayoutVars>
      </dgm:prSet>
      <dgm:spPr/>
    </dgm:pt>
    <dgm:pt modelId="{2B50C396-A78A-4A25-8A00-1BD01333AD70}" type="pres">
      <dgm:prSet presAssocID="{D89C75AF-1B7D-4299-AF85-BCDB2D91970F}" presName="rootComposite" presStyleCnt="0"/>
      <dgm:spPr/>
    </dgm:pt>
    <dgm:pt modelId="{D1CF8132-2612-45F8-B358-6B5BC9D6C0C8}" type="pres">
      <dgm:prSet presAssocID="{D89C75AF-1B7D-4299-AF85-BCDB2D91970F}" presName="rootText" presStyleLbl="node3" presStyleIdx="2" presStyleCnt="3" custScaleX="17103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49B3DAC-3460-4F11-99CF-D0FD7FE9DC1F}" type="pres">
      <dgm:prSet presAssocID="{D89C75AF-1B7D-4299-AF85-BCDB2D91970F}" presName="rootConnector" presStyleLbl="node3" presStyleIdx="2" presStyleCnt="3"/>
      <dgm:spPr/>
      <dgm:t>
        <a:bodyPr/>
        <a:lstStyle/>
        <a:p>
          <a:endParaRPr lang="zh-TW" altLang="en-US"/>
        </a:p>
      </dgm:t>
    </dgm:pt>
    <dgm:pt modelId="{3F63124D-376D-4F1F-B4E4-1C18109B4185}" type="pres">
      <dgm:prSet presAssocID="{D89C75AF-1B7D-4299-AF85-BCDB2D91970F}" presName="hierChild4" presStyleCnt="0"/>
      <dgm:spPr/>
    </dgm:pt>
    <dgm:pt modelId="{DFD3789D-FCD5-475C-92AF-9D75EE4F93E9}" type="pres">
      <dgm:prSet presAssocID="{D89C75AF-1B7D-4299-AF85-BCDB2D91970F}" presName="hierChild5" presStyleCnt="0"/>
      <dgm:spPr/>
    </dgm:pt>
    <dgm:pt modelId="{965AD5EF-4D23-4664-9CB8-8B07E9E54991}" type="pres">
      <dgm:prSet presAssocID="{BAE9BB1F-149C-4483-916F-3A3075E112E5}" presName="hierChild5" presStyleCnt="0"/>
      <dgm:spPr/>
    </dgm:pt>
    <dgm:pt modelId="{D68AB558-509F-4944-B6C2-9F37824104DE}" type="pres">
      <dgm:prSet presAssocID="{6A1A4D7F-AC09-4BE9-8453-D12EFB407DD8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A3E6CAC9-2349-47E9-B990-F7707487C2DF}" type="pres">
      <dgm:prSet presAssocID="{16B0CD87-F3CC-41FC-A3B5-773B25721FF7}" presName="hierRoot2" presStyleCnt="0">
        <dgm:presLayoutVars>
          <dgm:hierBranch val="init"/>
        </dgm:presLayoutVars>
      </dgm:prSet>
      <dgm:spPr/>
    </dgm:pt>
    <dgm:pt modelId="{E3D885BE-F3D2-4F11-9EA2-F373894ECF21}" type="pres">
      <dgm:prSet presAssocID="{16B0CD87-F3CC-41FC-A3B5-773B25721FF7}" presName="rootComposite" presStyleCnt="0"/>
      <dgm:spPr/>
    </dgm:pt>
    <dgm:pt modelId="{0E002DA8-B157-4956-AC1D-122374627FC5}" type="pres">
      <dgm:prSet presAssocID="{16B0CD87-F3CC-41FC-A3B5-773B25721FF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6F42B59-9556-4175-A06C-7594AD612980}" type="pres">
      <dgm:prSet presAssocID="{16B0CD87-F3CC-41FC-A3B5-773B25721FF7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E88733EE-0B8E-4B16-9DE8-890157373BE2}" type="pres">
      <dgm:prSet presAssocID="{16B0CD87-F3CC-41FC-A3B5-773B25721FF7}" presName="hierChild4" presStyleCnt="0"/>
      <dgm:spPr/>
    </dgm:pt>
    <dgm:pt modelId="{E2F54F1D-285D-4561-9B8B-B12576B268A0}" type="pres">
      <dgm:prSet presAssocID="{16B0CD87-F3CC-41FC-A3B5-773B25721FF7}" presName="hierChild5" presStyleCnt="0"/>
      <dgm:spPr/>
    </dgm:pt>
    <dgm:pt modelId="{6AEE0DC1-6B76-485C-9E2D-4BF4FA6CE3B5}" type="pres">
      <dgm:prSet presAssocID="{A79057B6-150C-42FA-8C46-E90AC1D5FFD8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8C5AF40D-E83C-4989-9E1F-01CA000335E2}" type="pres">
      <dgm:prSet presAssocID="{14CCE136-ECA0-4EF3-9BC8-007F18CB3530}" presName="hierRoot2" presStyleCnt="0">
        <dgm:presLayoutVars>
          <dgm:hierBranch val="init"/>
        </dgm:presLayoutVars>
      </dgm:prSet>
      <dgm:spPr/>
    </dgm:pt>
    <dgm:pt modelId="{ADBD1418-354A-4EC4-A1DA-2CF9A77200BF}" type="pres">
      <dgm:prSet presAssocID="{14CCE136-ECA0-4EF3-9BC8-007F18CB3530}" presName="rootComposite" presStyleCnt="0"/>
      <dgm:spPr/>
    </dgm:pt>
    <dgm:pt modelId="{9309CE1E-F27B-44B6-9C34-7B956ADC836D}" type="pres">
      <dgm:prSet presAssocID="{14CCE136-ECA0-4EF3-9BC8-007F18CB3530}" presName="rootText" presStyleLbl="node2" presStyleIdx="4" presStyleCnt="5" custScaleX="17220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0EF42AE-A65A-4186-A9C0-48EBAD754483}" type="pres">
      <dgm:prSet presAssocID="{14CCE136-ECA0-4EF3-9BC8-007F18CB3530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0DE7C7A3-6F1C-4C28-B7AD-2342A95DC434}" type="pres">
      <dgm:prSet presAssocID="{14CCE136-ECA0-4EF3-9BC8-007F18CB3530}" presName="hierChild4" presStyleCnt="0"/>
      <dgm:spPr/>
    </dgm:pt>
    <dgm:pt modelId="{CA18E34C-F20A-4E8E-A2EE-5CEFB6D7B94F}" type="pres">
      <dgm:prSet presAssocID="{14CCE136-ECA0-4EF3-9BC8-007F18CB3530}" presName="hierChild5" presStyleCnt="0"/>
      <dgm:spPr/>
    </dgm:pt>
    <dgm:pt modelId="{FEEA457C-318B-4B23-A86A-76A62D04B371}" type="pres">
      <dgm:prSet presAssocID="{E237EF6F-8F44-4ED9-BAB1-1A7D087DF135}" presName="hierChild3" presStyleCnt="0"/>
      <dgm:spPr/>
    </dgm:pt>
  </dgm:ptLst>
  <dgm:cxnLst>
    <dgm:cxn modelId="{4E4F1C9B-4E87-4B57-94E1-594F044CF4C6}" type="presOf" srcId="{54AF066E-4AFF-409C-BBD9-DCEAE593380E}" destId="{23CEDB5C-7876-45D5-B754-28DE57F1499A}" srcOrd="0" destOrd="0" presId="urn:microsoft.com/office/officeart/2005/8/layout/orgChart1"/>
    <dgm:cxn modelId="{FC3174BD-95B2-4417-89B2-406539991EBB}" srcId="{BAE9BB1F-149C-4483-916F-3A3075E112E5}" destId="{D89C75AF-1B7D-4299-AF85-BCDB2D91970F}" srcOrd="0" destOrd="0" parTransId="{0A51D5EA-16AA-4BDB-B90A-6753F1FC7F68}" sibTransId="{AE4AC187-EE4E-4955-921B-A2B18776E965}"/>
    <dgm:cxn modelId="{6CBC6222-4E9C-4D8A-BF01-F401AC3BE1A2}" type="presOf" srcId="{BAE9BB1F-149C-4483-916F-3A3075E112E5}" destId="{5C07365A-2021-48D6-BBA5-EB089EE30CAF}" srcOrd="1" destOrd="0" presId="urn:microsoft.com/office/officeart/2005/8/layout/orgChart1"/>
    <dgm:cxn modelId="{4CC97081-34B5-4FA6-95AF-F09AF615F6D6}" type="presOf" srcId="{9973F9EC-FBB3-4F37-B738-35453F43C9CC}" destId="{552AB034-C5BA-4828-B58E-C1C14AF2C871}" srcOrd="0" destOrd="0" presId="urn:microsoft.com/office/officeart/2005/8/layout/orgChart1"/>
    <dgm:cxn modelId="{778E220C-CBBE-44FF-9348-7D2D4C948BF9}" type="presOf" srcId="{E384F787-7BC7-457C-AB12-2FF9870FC64E}" destId="{98C20A56-BD89-43B1-9ABF-1EF49762B394}" srcOrd="1" destOrd="0" presId="urn:microsoft.com/office/officeart/2005/8/layout/orgChart1"/>
    <dgm:cxn modelId="{417CD178-1862-4921-AC4B-913BAACBD50E}" type="presOf" srcId="{1AD3B209-747E-42A4-A84D-C5B57BE4468F}" destId="{FA6B0384-097F-4169-8BE7-A56746E3D648}" srcOrd="0" destOrd="0" presId="urn:microsoft.com/office/officeart/2005/8/layout/orgChart1"/>
    <dgm:cxn modelId="{B5539318-7EF0-4042-B8CE-F664E3159235}" type="presOf" srcId="{BAE9BB1F-149C-4483-916F-3A3075E112E5}" destId="{AC0D6DE1-1E3D-490F-BF54-1C393104B7FB}" srcOrd="0" destOrd="0" presId="urn:microsoft.com/office/officeart/2005/8/layout/orgChart1"/>
    <dgm:cxn modelId="{85ABDC05-E86F-4269-B903-B1632ADE9AB7}" srcId="{E237EF6F-8F44-4ED9-BAB1-1A7D087DF135}" destId="{16B0CD87-F3CC-41FC-A3B5-773B25721FF7}" srcOrd="3" destOrd="0" parTransId="{6A1A4D7F-AC09-4BE9-8453-D12EFB407DD8}" sibTransId="{E1ECB98E-C91C-42D1-8185-EAC07F00A1D7}"/>
    <dgm:cxn modelId="{FA5AF924-E273-4857-9DEF-9582F80756B4}" type="presOf" srcId="{E384F787-7BC7-457C-AB12-2FF9870FC64E}" destId="{C049BC1F-F8FF-4126-9BF8-D908ECBBBB68}" srcOrd="0" destOrd="0" presId="urn:microsoft.com/office/officeart/2005/8/layout/orgChart1"/>
    <dgm:cxn modelId="{97004FCD-34C4-46E6-BD3C-B1AEF601E0F0}" type="presOf" srcId="{E237EF6F-8F44-4ED9-BAB1-1A7D087DF135}" destId="{6E8A9C01-DF5D-4229-9C07-ABD0923F89AA}" srcOrd="0" destOrd="0" presId="urn:microsoft.com/office/officeart/2005/8/layout/orgChart1"/>
    <dgm:cxn modelId="{224B67D4-0388-4124-B8F4-D52676CB8F89}" type="presOf" srcId="{2301B2E5-D99F-4470-AE28-8FF28723663A}" destId="{83DA6339-E5A9-4CD7-BBDE-494F122AC8B8}" srcOrd="0" destOrd="0" presId="urn:microsoft.com/office/officeart/2005/8/layout/orgChart1"/>
    <dgm:cxn modelId="{8CB33085-6D59-44AA-8003-67169E7BE263}" srcId="{E384F787-7BC7-457C-AB12-2FF9870FC64E}" destId="{35660063-1338-44DC-913A-649FF11AA2D8}" srcOrd="0" destOrd="0" parTransId="{046DE5B2-AD11-4ADF-9EE5-BB3E58C88289}" sibTransId="{EE7E3DF0-488D-43D2-907B-C470E408B07D}"/>
    <dgm:cxn modelId="{D136FE40-882A-499D-9B96-C0EA2E52156D}" type="presOf" srcId="{0A51D5EA-16AA-4BDB-B90A-6753F1FC7F68}" destId="{C5BCB230-9C0E-43E2-8FE5-1802F4B6A45E}" srcOrd="0" destOrd="0" presId="urn:microsoft.com/office/officeart/2005/8/layout/orgChart1"/>
    <dgm:cxn modelId="{38F566D0-7652-4516-8FB7-B2B1A248F599}" type="presOf" srcId="{14CCE136-ECA0-4EF3-9BC8-007F18CB3530}" destId="{9309CE1E-F27B-44B6-9C34-7B956ADC836D}" srcOrd="0" destOrd="0" presId="urn:microsoft.com/office/officeart/2005/8/layout/orgChart1"/>
    <dgm:cxn modelId="{192C7EE4-C5D8-4DDF-9411-67B24C19611E}" srcId="{E237EF6F-8F44-4ED9-BAB1-1A7D087DF135}" destId="{E384F787-7BC7-457C-AB12-2FF9870FC64E}" srcOrd="1" destOrd="0" parTransId="{2301B2E5-D99F-4470-AE28-8FF28723663A}" sibTransId="{18FC7F8E-D535-4C7E-BC71-227049F7BCC2}"/>
    <dgm:cxn modelId="{57C0EBF2-2D3D-4B84-AF71-C382577ED6BC}" srcId="{E237EF6F-8F44-4ED9-BAB1-1A7D087DF135}" destId="{14CCE136-ECA0-4EF3-9BC8-007F18CB3530}" srcOrd="4" destOrd="0" parTransId="{A79057B6-150C-42FA-8C46-E90AC1D5FFD8}" sibTransId="{E2A1C8B0-99C3-43BE-9CD2-FDD997E2734A}"/>
    <dgm:cxn modelId="{0DC3FBD0-B0B9-4F90-B8FE-9020D419DE12}" type="presOf" srcId="{14CCE136-ECA0-4EF3-9BC8-007F18CB3530}" destId="{70EF42AE-A65A-4186-A9C0-48EBAD754483}" srcOrd="1" destOrd="0" presId="urn:microsoft.com/office/officeart/2005/8/layout/orgChart1"/>
    <dgm:cxn modelId="{A9771245-0F7A-4673-AB72-B36BA413ED6A}" type="presOf" srcId="{6A1A4D7F-AC09-4BE9-8453-D12EFB407DD8}" destId="{D68AB558-509F-4944-B6C2-9F37824104DE}" srcOrd="0" destOrd="0" presId="urn:microsoft.com/office/officeart/2005/8/layout/orgChart1"/>
    <dgm:cxn modelId="{F58183A5-3BE1-4EBB-BDE9-9D99E3C32790}" type="presOf" srcId="{35660063-1338-44DC-913A-649FF11AA2D8}" destId="{30B1CAAD-C8E6-4EF3-8703-8D3986E26983}" srcOrd="0" destOrd="0" presId="urn:microsoft.com/office/officeart/2005/8/layout/orgChart1"/>
    <dgm:cxn modelId="{E0EBE573-6403-4380-BC33-4E556CA7A471}" type="presOf" srcId="{A79057B6-150C-42FA-8C46-E90AC1D5FFD8}" destId="{6AEE0DC1-6B76-485C-9E2D-4BF4FA6CE3B5}" srcOrd="0" destOrd="0" presId="urn:microsoft.com/office/officeart/2005/8/layout/orgChart1"/>
    <dgm:cxn modelId="{E618549F-376B-49FA-94A2-D76E931E7070}" srcId="{46631954-4B36-408A-962D-64ABAAF416E8}" destId="{E237EF6F-8F44-4ED9-BAB1-1A7D087DF135}" srcOrd="0" destOrd="0" parTransId="{B20E0ECF-3C77-450E-AB23-EF5C684F9DD8}" sibTransId="{B7E627D1-F6C4-45F0-8876-A98234C9CE41}"/>
    <dgm:cxn modelId="{32A5D57F-7829-477B-8E80-8E48948BB0B7}" type="presOf" srcId="{1C50ABF4-D959-4AA3-9A88-E4EBE2C16444}" destId="{D5BF288D-895C-410C-95A7-401C13CA38CD}" srcOrd="0" destOrd="0" presId="urn:microsoft.com/office/officeart/2005/8/layout/orgChart1"/>
    <dgm:cxn modelId="{736F83B9-1E7D-4C14-8D36-5C9930C72780}" type="presOf" srcId="{D89C75AF-1B7D-4299-AF85-BCDB2D91970F}" destId="{D1CF8132-2612-45F8-B358-6B5BC9D6C0C8}" srcOrd="0" destOrd="0" presId="urn:microsoft.com/office/officeart/2005/8/layout/orgChart1"/>
    <dgm:cxn modelId="{E8513A6B-C8F7-4EE4-A259-11F3215B78EA}" type="presOf" srcId="{16B0CD87-F3CC-41FC-A3B5-773B25721FF7}" destId="{56F42B59-9556-4175-A06C-7594AD612980}" srcOrd="1" destOrd="0" presId="urn:microsoft.com/office/officeart/2005/8/layout/orgChart1"/>
    <dgm:cxn modelId="{96B87FD4-C30F-4580-8AF6-A239BEF5EA90}" type="presOf" srcId="{E237EF6F-8F44-4ED9-BAB1-1A7D087DF135}" destId="{D935F36D-B501-4D35-8D8D-D5464640583C}" srcOrd="1" destOrd="0" presId="urn:microsoft.com/office/officeart/2005/8/layout/orgChart1"/>
    <dgm:cxn modelId="{0E3C2DB9-F727-48C1-AE76-0B55C03CADE4}" srcId="{9973F9EC-FBB3-4F37-B738-35453F43C9CC}" destId="{54AF066E-4AFF-409C-BBD9-DCEAE593380E}" srcOrd="0" destOrd="0" parTransId="{F60660FA-BF95-466A-BE84-A300FBC3D65B}" sibTransId="{3C404F0C-EFCB-42B7-95BB-CF4FF767E8A8}"/>
    <dgm:cxn modelId="{6DDBB08B-F6B9-4E79-993C-84BF1720EFD2}" type="presOf" srcId="{9973F9EC-FBB3-4F37-B738-35453F43C9CC}" destId="{D17AB313-9B8E-4541-83A8-0C286DBB0367}" srcOrd="1" destOrd="0" presId="urn:microsoft.com/office/officeart/2005/8/layout/orgChart1"/>
    <dgm:cxn modelId="{1BA7F1DC-E20F-406A-856E-B51ABD3A0737}" srcId="{E237EF6F-8F44-4ED9-BAB1-1A7D087DF135}" destId="{BAE9BB1F-149C-4483-916F-3A3075E112E5}" srcOrd="2" destOrd="0" parTransId="{1AD3B209-747E-42A4-A84D-C5B57BE4468F}" sibTransId="{1F1E52EA-6960-41F9-B757-55E6D2B41DEC}"/>
    <dgm:cxn modelId="{6CC7347D-9343-4DB8-9629-3FA232C5F410}" type="presOf" srcId="{16B0CD87-F3CC-41FC-A3B5-773B25721FF7}" destId="{0E002DA8-B157-4956-AC1D-122374627FC5}" srcOrd="0" destOrd="0" presId="urn:microsoft.com/office/officeart/2005/8/layout/orgChart1"/>
    <dgm:cxn modelId="{C827F7D5-A3B5-4A89-B976-F53099FC8464}" type="presOf" srcId="{46631954-4B36-408A-962D-64ABAAF416E8}" destId="{175CA7BC-6D47-4C79-A22F-8676EF3911C1}" srcOrd="0" destOrd="0" presId="urn:microsoft.com/office/officeart/2005/8/layout/orgChart1"/>
    <dgm:cxn modelId="{CFB3EFE0-97F0-40CA-8E05-D3A4E700A4F3}" type="presOf" srcId="{046DE5B2-AD11-4ADF-9EE5-BB3E58C88289}" destId="{DCB04437-605F-4F5A-9DA7-54FFDC99AC85}" srcOrd="0" destOrd="0" presId="urn:microsoft.com/office/officeart/2005/8/layout/orgChart1"/>
    <dgm:cxn modelId="{FFFA953B-8201-4256-9F4B-15AC6DA589DE}" type="presOf" srcId="{54AF066E-4AFF-409C-BBD9-DCEAE593380E}" destId="{EB2AEB13-CD20-40F3-A7A3-942083530B51}" srcOrd="1" destOrd="0" presId="urn:microsoft.com/office/officeart/2005/8/layout/orgChart1"/>
    <dgm:cxn modelId="{546B71AC-4D6F-4244-8673-0824565795BB}" type="presOf" srcId="{F60660FA-BF95-466A-BE84-A300FBC3D65B}" destId="{C88BBBBA-B946-4F3B-B24E-1B7E38AA124C}" srcOrd="0" destOrd="0" presId="urn:microsoft.com/office/officeart/2005/8/layout/orgChart1"/>
    <dgm:cxn modelId="{07DBE800-BF57-42A6-B378-EF8FA299FDCC}" type="presOf" srcId="{D89C75AF-1B7D-4299-AF85-BCDB2D91970F}" destId="{749B3DAC-3460-4F11-99CF-D0FD7FE9DC1F}" srcOrd="1" destOrd="0" presId="urn:microsoft.com/office/officeart/2005/8/layout/orgChart1"/>
    <dgm:cxn modelId="{214C3068-19D6-4E00-A28C-8D4C4EFCDEC4}" type="presOf" srcId="{35660063-1338-44DC-913A-649FF11AA2D8}" destId="{6ACF198D-8994-43AF-9444-A4AE63950714}" srcOrd="1" destOrd="0" presId="urn:microsoft.com/office/officeart/2005/8/layout/orgChart1"/>
    <dgm:cxn modelId="{B26764E7-99A5-48B2-9651-BFD4D3B8856A}" srcId="{E237EF6F-8F44-4ED9-BAB1-1A7D087DF135}" destId="{9973F9EC-FBB3-4F37-B738-35453F43C9CC}" srcOrd="0" destOrd="0" parTransId="{1C50ABF4-D959-4AA3-9A88-E4EBE2C16444}" sibTransId="{69BD4910-2EB9-4E55-A4C7-B1C7915022D5}"/>
    <dgm:cxn modelId="{86F0ABD3-C648-4151-9A09-11FE50A385D6}" type="presParOf" srcId="{175CA7BC-6D47-4C79-A22F-8676EF3911C1}" destId="{126DDAFE-D8E8-49AA-AAB5-DFCF253330B2}" srcOrd="0" destOrd="0" presId="urn:microsoft.com/office/officeart/2005/8/layout/orgChart1"/>
    <dgm:cxn modelId="{F44FDFC1-2850-4122-A619-3C7FF5EDBF36}" type="presParOf" srcId="{126DDAFE-D8E8-49AA-AAB5-DFCF253330B2}" destId="{CE358EFE-1920-47BA-9A76-1F565FFFD507}" srcOrd="0" destOrd="0" presId="urn:microsoft.com/office/officeart/2005/8/layout/orgChart1"/>
    <dgm:cxn modelId="{03E6D92B-F08A-443C-9C77-9E4F711E3F04}" type="presParOf" srcId="{CE358EFE-1920-47BA-9A76-1F565FFFD507}" destId="{6E8A9C01-DF5D-4229-9C07-ABD0923F89AA}" srcOrd="0" destOrd="0" presId="urn:microsoft.com/office/officeart/2005/8/layout/orgChart1"/>
    <dgm:cxn modelId="{0C60818C-E9FE-4410-A6BA-84782F9E4F79}" type="presParOf" srcId="{CE358EFE-1920-47BA-9A76-1F565FFFD507}" destId="{D935F36D-B501-4D35-8D8D-D5464640583C}" srcOrd="1" destOrd="0" presId="urn:microsoft.com/office/officeart/2005/8/layout/orgChart1"/>
    <dgm:cxn modelId="{D20AD219-794F-42CB-9A68-C36F371897EB}" type="presParOf" srcId="{126DDAFE-D8E8-49AA-AAB5-DFCF253330B2}" destId="{4C12B92A-332D-4C23-9D73-939EC8C11431}" srcOrd="1" destOrd="0" presId="urn:microsoft.com/office/officeart/2005/8/layout/orgChart1"/>
    <dgm:cxn modelId="{66AEA1F7-78E9-42F4-BE1C-D463F47BDE4F}" type="presParOf" srcId="{4C12B92A-332D-4C23-9D73-939EC8C11431}" destId="{D5BF288D-895C-410C-95A7-401C13CA38CD}" srcOrd="0" destOrd="0" presId="urn:microsoft.com/office/officeart/2005/8/layout/orgChart1"/>
    <dgm:cxn modelId="{0587D569-B122-4AA5-AA4D-24C38380135A}" type="presParOf" srcId="{4C12B92A-332D-4C23-9D73-939EC8C11431}" destId="{37E54028-6437-45AA-A602-402C25ABE84C}" srcOrd="1" destOrd="0" presId="urn:microsoft.com/office/officeart/2005/8/layout/orgChart1"/>
    <dgm:cxn modelId="{23815986-0AC7-42D2-A034-92EEE65F5DE0}" type="presParOf" srcId="{37E54028-6437-45AA-A602-402C25ABE84C}" destId="{277DBE4C-B837-4A6D-B150-2021DC3EE307}" srcOrd="0" destOrd="0" presId="urn:microsoft.com/office/officeart/2005/8/layout/orgChart1"/>
    <dgm:cxn modelId="{1DA76576-356E-4D41-A98E-7308EF4E81B4}" type="presParOf" srcId="{277DBE4C-B837-4A6D-B150-2021DC3EE307}" destId="{552AB034-C5BA-4828-B58E-C1C14AF2C871}" srcOrd="0" destOrd="0" presId="urn:microsoft.com/office/officeart/2005/8/layout/orgChart1"/>
    <dgm:cxn modelId="{D5B9E3BE-FBEF-4E63-9F30-DCA6E43E4D3D}" type="presParOf" srcId="{277DBE4C-B837-4A6D-B150-2021DC3EE307}" destId="{D17AB313-9B8E-4541-83A8-0C286DBB0367}" srcOrd="1" destOrd="0" presId="urn:microsoft.com/office/officeart/2005/8/layout/orgChart1"/>
    <dgm:cxn modelId="{F89B818C-F488-458D-AD69-A2B87D8CA1A5}" type="presParOf" srcId="{37E54028-6437-45AA-A602-402C25ABE84C}" destId="{3E506ED2-B5B3-4717-8B43-73CD5A8C3CF1}" srcOrd="1" destOrd="0" presId="urn:microsoft.com/office/officeart/2005/8/layout/orgChart1"/>
    <dgm:cxn modelId="{D20F4312-68ED-48FF-B0B3-538C94D3641F}" type="presParOf" srcId="{3E506ED2-B5B3-4717-8B43-73CD5A8C3CF1}" destId="{C88BBBBA-B946-4F3B-B24E-1B7E38AA124C}" srcOrd="0" destOrd="0" presId="urn:microsoft.com/office/officeart/2005/8/layout/orgChart1"/>
    <dgm:cxn modelId="{7D58AF84-9304-46A8-8A6A-3CF71F1F51FE}" type="presParOf" srcId="{3E506ED2-B5B3-4717-8B43-73CD5A8C3CF1}" destId="{8C02F6F6-DF7A-4D81-AB7B-7DB37E325F8E}" srcOrd="1" destOrd="0" presId="urn:microsoft.com/office/officeart/2005/8/layout/orgChart1"/>
    <dgm:cxn modelId="{A512E5F8-7284-44D4-9795-08C242472679}" type="presParOf" srcId="{8C02F6F6-DF7A-4D81-AB7B-7DB37E325F8E}" destId="{6D4C8432-6937-41B0-B158-6A5E528130A7}" srcOrd="0" destOrd="0" presId="urn:microsoft.com/office/officeart/2005/8/layout/orgChart1"/>
    <dgm:cxn modelId="{45AB2DA5-4777-44F1-992B-5EBFA5FD4003}" type="presParOf" srcId="{6D4C8432-6937-41B0-B158-6A5E528130A7}" destId="{23CEDB5C-7876-45D5-B754-28DE57F1499A}" srcOrd="0" destOrd="0" presId="urn:microsoft.com/office/officeart/2005/8/layout/orgChart1"/>
    <dgm:cxn modelId="{D18DBCDA-C58D-44D7-9081-4031DF7CB2D2}" type="presParOf" srcId="{6D4C8432-6937-41B0-B158-6A5E528130A7}" destId="{EB2AEB13-CD20-40F3-A7A3-942083530B51}" srcOrd="1" destOrd="0" presId="urn:microsoft.com/office/officeart/2005/8/layout/orgChart1"/>
    <dgm:cxn modelId="{61645C44-7FFF-4A00-88AE-8F58233A846D}" type="presParOf" srcId="{8C02F6F6-DF7A-4D81-AB7B-7DB37E325F8E}" destId="{510E8309-2ADD-4FE8-869C-5AD3CBA81AB7}" srcOrd="1" destOrd="0" presId="urn:microsoft.com/office/officeart/2005/8/layout/orgChart1"/>
    <dgm:cxn modelId="{7DDD9553-6E3A-4E98-A7A8-AD2089F6EF3C}" type="presParOf" srcId="{8C02F6F6-DF7A-4D81-AB7B-7DB37E325F8E}" destId="{8D2F0F56-4487-487F-929A-D2BF690F26BB}" srcOrd="2" destOrd="0" presId="urn:microsoft.com/office/officeart/2005/8/layout/orgChart1"/>
    <dgm:cxn modelId="{C1B6C9A3-4D18-43DB-A82A-7AE65E25AA68}" type="presParOf" srcId="{37E54028-6437-45AA-A602-402C25ABE84C}" destId="{022AA1D9-1E44-4D19-B245-76A72B41020B}" srcOrd="2" destOrd="0" presId="urn:microsoft.com/office/officeart/2005/8/layout/orgChart1"/>
    <dgm:cxn modelId="{1E531E61-2606-4BE4-90E4-4DFA9323149D}" type="presParOf" srcId="{4C12B92A-332D-4C23-9D73-939EC8C11431}" destId="{83DA6339-E5A9-4CD7-BBDE-494F122AC8B8}" srcOrd="2" destOrd="0" presId="urn:microsoft.com/office/officeart/2005/8/layout/orgChart1"/>
    <dgm:cxn modelId="{7712B7E8-BB1E-418B-86B5-0857CC08CA0C}" type="presParOf" srcId="{4C12B92A-332D-4C23-9D73-939EC8C11431}" destId="{E371BC63-893A-48D2-93EE-B86C6068460D}" srcOrd="3" destOrd="0" presId="urn:microsoft.com/office/officeart/2005/8/layout/orgChart1"/>
    <dgm:cxn modelId="{4D2EC59E-7CC9-4763-A961-232E3185B55F}" type="presParOf" srcId="{E371BC63-893A-48D2-93EE-B86C6068460D}" destId="{3D72A51D-A1CE-451E-81E7-0B017A856F59}" srcOrd="0" destOrd="0" presId="urn:microsoft.com/office/officeart/2005/8/layout/orgChart1"/>
    <dgm:cxn modelId="{6C0BB1B6-F1E0-412E-8E19-A9EEFE25480E}" type="presParOf" srcId="{3D72A51D-A1CE-451E-81E7-0B017A856F59}" destId="{C049BC1F-F8FF-4126-9BF8-D908ECBBBB68}" srcOrd="0" destOrd="0" presId="urn:microsoft.com/office/officeart/2005/8/layout/orgChart1"/>
    <dgm:cxn modelId="{534E17E8-346F-4795-AE45-228FB54D6465}" type="presParOf" srcId="{3D72A51D-A1CE-451E-81E7-0B017A856F59}" destId="{98C20A56-BD89-43B1-9ABF-1EF49762B394}" srcOrd="1" destOrd="0" presId="urn:microsoft.com/office/officeart/2005/8/layout/orgChart1"/>
    <dgm:cxn modelId="{7F511C8D-2F70-427C-96DD-7ECBD813F7EF}" type="presParOf" srcId="{E371BC63-893A-48D2-93EE-B86C6068460D}" destId="{24EA4244-A99F-449F-AAFC-077B19BD6752}" srcOrd="1" destOrd="0" presId="urn:microsoft.com/office/officeart/2005/8/layout/orgChart1"/>
    <dgm:cxn modelId="{28E60A8B-7032-4726-A9FC-E1C50D2C66E2}" type="presParOf" srcId="{24EA4244-A99F-449F-AAFC-077B19BD6752}" destId="{DCB04437-605F-4F5A-9DA7-54FFDC99AC85}" srcOrd="0" destOrd="0" presId="urn:microsoft.com/office/officeart/2005/8/layout/orgChart1"/>
    <dgm:cxn modelId="{51C004E3-8B3F-4606-8C89-C395754A2639}" type="presParOf" srcId="{24EA4244-A99F-449F-AAFC-077B19BD6752}" destId="{B8905D93-7CD5-4D1C-A350-F04D56C8F373}" srcOrd="1" destOrd="0" presId="urn:microsoft.com/office/officeart/2005/8/layout/orgChart1"/>
    <dgm:cxn modelId="{4C404EAB-A5F0-4E87-90EF-36B144A3801E}" type="presParOf" srcId="{B8905D93-7CD5-4D1C-A350-F04D56C8F373}" destId="{893B7A70-2E77-4ED4-B678-2DD39EC790E2}" srcOrd="0" destOrd="0" presId="urn:microsoft.com/office/officeart/2005/8/layout/orgChart1"/>
    <dgm:cxn modelId="{8C430105-1179-486F-A319-F342CE0729E6}" type="presParOf" srcId="{893B7A70-2E77-4ED4-B678-2DD39EC790E2}" destId="{30B1CAAD-C8E6-4EF3-8703-8D3986E26983}" srcOrd="0" destOrd="0" presId="urn:microsoft.com/office/officeart/2005/8/layout/orgChart1"/>
    <dgm:cxn modelId="{B1BED512-4941-4951-9DEF-9EA8FF8B1550}" type="presParOf" srcId="{893B7A70-2E77-4ED4-B678-2DD39EC790E2}" destId="{6ACF198D-8994-43AF-9444-A4AE63950714}" srcOrd="1" destOrd="0" presId="urn:microsoft.com/office/officeart/2005/8/layout/orgChart1"/>
    <dgm:cxn modelId="{9558699B-C21C-43B1-9F7A-35F643E6AA52}" type="presParOf" srcId="{B8905D93-7CD5-4D1C-A350-F04D56C8F373}" destId="{01070B88-884B-4B63-8781-26D243A65D83}" srcOrd="1" destOrd="0" presId="urn:microsoft.com/office/officeart/2005/8/layout/orgChart1"/>
    <dgm:cxn modelId="{25F21C01-9D17-4E1C-B736-E14C0C85FA40}" type="presParOf" srcId="{B8905D93-7CD5-4D1C-A350-F04D56C8F373}" destId="{F5B122F3-FE4E-41BC-94AF-BD02B5196251}" srcOrd="2" destOrd="0" presId="urn:microsoft.com/office/officeart/2005/8/layout/orgChart1"/>
    <dgm:cxn modelId="{3791FB6C-40D7-4EDB-A7FE-8FDAFCD11F03}" type="presParOf" srcId="{E371BC63-893A-48D2-93EE-B86C6068460D}" destId="{CB48C8EB-C8EC-4E4C-BE2A-A8A94F2DFBD1}" srcOrd="2" destOrd="0" presId="urn:microsoft.com/office/officeart/2005/8/layout/orgChart1"/>
    <dgm:cxn modelId="{66599BDC-4608-4AB0-B238-3638F4FF71D0}" type="presParOf" srcId="{4C12B92A-332D-4C23-9D73-939EC8C11431}" destId="{FA6B0384-097F-4169-8BE7-A56746E3D648}" srcOrd="4" destOrd="0" presId="urn:microsoft.com/office/officeart/2005/8/layout/orgChart1"/>
    <dgm:cxn modelId="{B9706A2E-CC98-4388-A10D-98D13CCB4790}" type="presParOf" srcId="{4C12B92A-332D-4C23-9D73-939EC8C11431}" destId="{4CAFA0DE-90C7-4D5B-948A-D521AC43BBA4}" srcOrd="5" destOrd="0" presId="urn:microsoft.com/office/officeart/2005/8/layout/orgChart1"/>
    <dgm:cxn modelId="{7F245634-BA08-4E3F-9558-A18D9485670B}" type="presParOf" srcId="{4CAFA0DE-90C7-4D5B-948A-D521AC43BBA4}" destId="{7694894A-9144-4AE1-A602-A95717706FA2}" srcOrd="0" destOrd="0" presId="urn:microsoft.com/office/officeart/2005/8/layout/orgChart1"/>
    <dgm:cxn modelId="{555C57B3-C30B-4A66-A169-3F09BC71E9F3}" type="presParOf" srcId="{7694894A-9144-4AE1-A602-A95717706FA2}" destId="{AC0D6DE1-1E3D-490F-BF54-1C393104B7FB}" srcOrd="0" destOrd="0" presId="urn:microsoft.com/office/officeart/2005/8/layout/orgChart1"/>
    <dgm:cxn modelId="{1AD12A65-5D9F-481A-9BC1-3A76664FF45F}" type="presParOf" srcId="{7694894A-9144-4AE1-A602-A95717706FA2}" destId="{5C07365A-2021-48D6-BBA5-EB089EE30CAF}" srcOrd="1" destOrd="0" presId="urn:microsoft.com/office/officeart/2005/8/layout/orgChart1"/>
    <dgm:cxn modelId="{ED85D205-F8CA-4E50-A427-957CF72D09C6}" type="presParOf" srcId="{4CAFA0DE-90C7-4D5B-948A-D521AC43BBA4}" destId="{A554CFB1-4097-46AA-91C9-E8295E5F96AA}" srcOrd="1" destOrd="0" presId="urn:microsoft.com/office/officeart/2005/8/layout/orgChart1"/>
    <dgm:cxn modelId="{FA5532DC-C130-4A84-A5F3-C17AB3CB260C}" type="presParOf" srcId="{A554CFB1-4097-46AA-91C9-E8295E5F96AA}" destId="{C5BCB230-9C0E-43E2-8FE5-1802F4B6A45E}" srcOrd="0" destOrd="0" presId="urn:microsoft.com/office/officeart/2005/8/layout/orgChart1"/>
    <dgm:cxn modelId="{BAAABF61-C582-42F9-BA5C-72EC80E8E462}" type="presParOf" srcId="{A554CFB1-4097-46AA-91C9-E8295E5F96AA}" destId="{999FC200-466A-4448-87B6-C9AF66B49D8E}" srcOrd="1" destOrd="0" presId="urn:microsoft.com/office/officeart/2005/8/layout/orgChart1"/>
    <dgm:cxn modelId="{D0881BF5-ADC8-4BBA-AFEB-62B411310F9E}" type="presParOf" srcId="{999FC200-466A-4448-87B6-C9AF66B49D8E}" destId="{2B50C396-A78A-4A25-8A00-1BD01333AD70}" srcOrd="0" destOrd="0" presId="urn:microsoft.com/office/officeart/2005/8/layout/orgChart1"/>
    <dgm:cxn modelId="{4B0BABEF-EC63-4BB2-BE05-ED91E5582437}" type="presParOf" srcId="{2B50C396-A78A-4A25-8A00-1BD01333AD70}" destId="{D1CF8132-2612-45F8-B358-6B5BC9D6C0C8}" srcOrd="0" destOrd="0" presId="urn:microsoft.com/office/officeart/2005/8/layout/orgChart1"/>
    <dgm:cxn modelId="{C4FE3898-ABE3-4AD8-B9EC-18DE6DC4506E}" type="presParOf" srcId="{2B50C396-A78A-4A25-8A00-1BD01333AD70}" destId="{749B3DAC-3460-4F11-99CF-D0FD7FE9DC1F}" srcOrd="1" destOrd="0" presId="urn:microsoft.com/office/officeart/2005/8/layout/orgChart1"/>
    <dgm:cxn modelId="{B6532C54-A8BD-43A0-A1AB-5890FB77625C}" type="presParOf" srcId="{999FC200-466A-4448-87B6-C9AF66B49D8E}" destId="{3F63124D-376D-4F1F-B4E4-1C18109B4185}" srcOrd="1" destOrd="0" presId="urn:microsoft.com/office/officeart/2005/8/layout/orgChart1"/>
    <dgm:cxn modelId="{940E11D8-2E67-48D3-982E-84D4EFD7AAD8}" type="presParOf" srcId="{999FC200-466A-4448-87B6-C9AF66B49D8E}" destId="{DFD3789D-FCD5-475C-92AF-9D75EE4F93E9}" srcOrd="2" destOrd="0" presId="urn:microsoft.com/office/officeart/2005/8/layout/orgChart1"/>
    <dgm:cxn modelId="{98D244B6-BDBF-44E5-965C-908930483539}" type="presParOf" srcId="{4CAFA0DE-90C7-4D5B-948A-D521AC43BBA4}" destId="{965AD5EF-4D23-4664-9CB8-8B07E9E54991}" srcOrd="2" destOrd="0" presId="urn:microsoft.com/office/officeart/2005/8/layout/orgChart1"/>
    <dgm:cxn modelId="{B8CB88E4-317C-4D7C-8AE4-083843A6FCF2}" type="presParOf" srcId="{4C12B92A-332D-4C23-9D73-939EC8C11431}" destId="{D68AB558-509F-4944-B6C2-9F37824104DE}" srcOrd="6" destOrd="0" presId="urn:microsoft.com/office/officeart/2005/8/layout/orgChart1"/>
    <dgm:cxn modelId="{F5DC72DA-BA84-4CAB-A578-773F3CC232E5}" type="presParOf" srcId="{4C12B92A-332D-4C23-9D73-939EC8C11431}" destId="{A3E6CAC9-2349-47E9-B990-F7707487C2DF}" srcOrd="7" destOrd="0" presId="urn:microsoft.com/office/officeart/2005/8/layout/orgChart1"/>
    <dgm:cxn modelId="{D3113593-2C6E-4F19-927E-F239F930FB48}" type="presParOf" srcId="{A3E6CAC9-2349-47E9-B990-F7707487C2DF}" destId="{E3D885BE-F3D2-4F11-9EA2-F373894ECF21}" srcOrd="0" destOrd="0" presId="urn:microsoft.com/office/officeart/2005/8/layout/orgChart1"/>
    <dgm:cxn modelId="{EA4480CA-DC8A-4951-9F8B-8F0196BD7969}" type="presParOf" srcId="{E3D885BE-F3D2-4F11-9EA2-F373894ECF21}" destId="{0E002DA8-B157-4956-AC1D-122374627FC5}" srcOrd="0" destOrd="0" presId="urn:microsoft.com/office/officeart/2005/8/layout/orgChart1"/>
    <dgm:cxn modelId="{9EA6FA5A-B5A7-4CA3-8C03-84CAFFD9744E}" type="presParOf" srcId="{E3D885BE-F3D2-4F11-9EA2-F373894ECF21}" destId="{56F42B59-9556-4175-A06C-7594AD612980}" srcOrd="1" destOrd="0" presId="urn:microsoft.com/office/officeart/2005/8/layout/orgChart1"/>
    <dgm:cxn modelId="{F0EB16E3-E6B4-4D02-A2A8-7B57CAEA568B}" type="presParOf" srcId="{A3E6CAC9-2349-47E9-B990-F7707487C2DF}" destId="{E88733EE-0B8E-4B16-9DE8-890157373BE2}" srcOrd="1" destOrd="0" presId="urn:microsoft.com/office/officeart/2005/8/layout/orgChart1"/>
    <dgm:cxn modelId="{14788953-D419-4AD2-9FB6-EF5FD05B4096}" type="presParOf" srcId="{A3E6CAC9-2349-47E9-B990-F7707487C2DF}" destId="{E2F54F1D-285D-4561-9B8B-B12576B268A0}" srcOrd="2" destOrd="0" presId="urn:microsoft.com/office/officeart/2005/8/layout/orgChart1"/>
    <dgm:cxn modelId="{1AD11D33-E0D6-4021-8413-877638E827B7}" type="presParOf" srcId="{4C12B92A-332D-4C23-9D73-939EC8C11431}" destId="{6AEE0DC1-6B76-485C-9E2D-4BF4FA6CE3B5}" srcOrd="8" destOrd="0" presId="urn:microsoft.com/office/officeart/2005/8/layout/orgChart1"/>
    <dgm:cxn modelId="{115D4E29-B9CA-4A25-909B-3D5298E4FA54}" type="presParOf" srcId="{4C12B92A-332D-4C23-9D73-939EC8C11431}" destId="{8C5AF40D-E83C-4989-9E1F-01CA000335E2}" srcOrd="9" destOrd="0" presId="urn:microsoft.com/office/officeart/2005/8/layout/orgChart1"/>
    <dgm:cxn modelId="{49636CA6-5960-4A85-85E0-589C1EDE15C1}" type="presParOf" srcId="{8C5AF40D-E83C-4989-9E1F-01CA000335E2}" destId="{ADBD1418-354A-4EC4-A1DA-2CF9A77200BF}" srcOrd="0" destOrd="0" presId="urn:microsoft.com/office/officeart/2005/8/layout/orgChart1"/>
    <dgm:cxn modelId="{71A97615-6318-4C1C-94F0-25A448859ABC}" type="presParOf" srcId="{ADBD1418-354A-4EC4-A1DA-2CF9A77200BF}" destId="{9309CE1E-F27B-44B6-9C34-7B956ADC836D}" srcOrd="0" destOrd="0" presId="urn:microsoft.com/office/officeart/2005/8/layout/orgChart1"/>
    <dgm:cxn modelId="{7AE49900-C9DF-48E5-A46F-D0495A40C43C}" type="presParOf" srcId="{ADBD1418-354A-4EC4-A1DA-2CF9A77200BF}" destId="{70EF42AE-A65A-4186-A9C0-48EBAD754483}" srcOrd="1" destOrd="0" presId="urn:microsoft.com/office/officeart/2005/8/layout/orgChart1"/>
    <dgm:cxn modelId="{D81F7745-215B-4667-A066-14C4F84A00D5}" type="presParOf" srcId="{8C5AF40D-E83C-4989-9E1F-01CA000335E2}" destId="{0DE7C7A3-6F1C-4C28-B7AD-2342A95DC434}" srcOrd="1" destOrd="0" presId="urn:microsoft.com/office/officeart/2005/8/layout/orgChart1"/>
    <dgm:cxn modelId="{5AC4A06E-C99D-4BDE-A3F3-9D587B04FBBA}" type="presParOf" srcId="{8C5AF40D-E83C-4989-9E1F-01CA000335E2}" destId="{CA18E34C-F20A-4E8E-A2EE-5CEFB6D7B94F}" srcOrd="2" destOrd="0" presId="urn:microsoft.com/office/officeart/2005/8/layout/orgChart1"/>
    <dgm:cxn modelId="{F2422BA4-73C5-4645-A5E4-CAB726F68A46}" type="presParOf" srcId="{126DDAFE-D8E8-49AA-AAB5-DFCF253330B2}" destId="{FEEA457C-318B-4B23-A86A-76A62D04B37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E0DC1-6B76-485C-9E2D-4BF4FA6CE3B5}">
      <dsp:nvSpPr>
        <dsp:cNvPr id="0" name=""/>
        <dsp:cNvSpPr/>
      </dsp:nvSpPr>
      <dsp:spPr>
        <a:xfrm>
          <a:off x="4747357" y="1960881"/>
          <a:ext cx="3692004" cy="256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390"/>
              </a:lnTo>
              <a:lnTo>
                <a:pt x="3692004" y="128390"/>
              </a:lnTo>
              <a:lnTo>
                <a:pt x="3692004" y="256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AB558-509F-4944-B6C2-9F37824104DE}">
      <dsp:nvSpPr>
        <dsp:cNvPr id="0" name=""/>
        <dsp:cNvSpPr/>
      </dsp:nvSpPr>
      <dsp:spPr>
        <a:xfrm>
          <a:off x="4747357" y="1960881"/>
          <a:ext cx="1771022" cy="256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390"/>
              </a:lnTo>
              <a:lnTo>
                <a:pt x="1771022" y="128390"/>
              </a:lnTo>
              <a:lnTo>
                <a:pt x="1771022" y="256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CB230-9C0E-43E2-8FE5-1802F4B6A45E}">
      <dsp:nvSpPr>
        <dsp:cNvPr id="0" name=""/>
        <dsp:cNvSpPr/>
      </dsp:nvSpPr>
      <dsp:spPr>
        <a:xfrm>
          <a:off x="4104330" y="2829047"/>
          <a:ext cx="257647" cy="562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473"/>
              </a:lnTo>
              <a:lnTo>
                <a:pt x="257647" y="5624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B0384-097F-4169-8BE7-A56746E3D648}">
      <dsp:nvSpPr>
        <dsp:cNvPr id="0" name=""/>
        <dsp:cNvSpPr/>
      </dsp:nvSpPr>
      <dsp:spPr>
        <a:xfrm>
          <a:off x="4701637" y="1960881"/>
          <a:ext cx="91440" cy="256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390"/>
              </a:lnTo>
              <a:lnTo>
                <a:pt x="89751" y="128390"/>
              </a:lnTo>
              <a:lnTo>
                <a:pt x="89751" y="256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04437-605F-4F5A-9DA7-54FFDC99AC85}">
      <dsp:nvSpPr>
        <dsp:cNvPr id="0" name=""/>
        <dsp:cNvSpPr/>
      </dsp:nvSpPr>
      <dsp:spPr>
        <a:xfrm>
          <a:off x="1993705" y="2829047"/>
          <a:ext cx="183415" cy="562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473"/>
              </a:lnTo>
              <a:lnTo>
                <a:pt x="183415" y="5624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A6339-E5A9-4CD7-BBDE-494F122AC8B8}">
      <dsp:nvSpPr>
        <dsp:cNvPr id="0" name=""/>
        <dsp:cNvSpPr/>
      </dsp:nvSpPr>
      <dsp:spPr>
        <a:xfrm>
          <a:off x="2482813" y="1960881"/>
          <a:ext cx="2264543" cy="256781"/>
        </a:xfrm>
        <a:custGeom>
          <a:avLst/>
          <a:gdLst/>
          <a:ahLst/>
          <a:cxnLst/>
          <a:rect l="0" t="0" r="0" b="0"/>
          <a:pathLst>
            <a:path>
              <a:moveTo>
                <a:pt x="2264543" y="0"/>
              </a:moveTo>
              <a:lnTo>
                <a:pt x="2264543" y="128390"/>
              </a:lnTo>
              <a:lnTo>
                <a:pt x="0" y="128390"/>
              </a:lnTo>
              <a:lnTo>
                <a:pt x="0" y="256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8BBBBA-B946-4F3B-B24E-1B7E38AA124C}">
      <dsp:nvSpPr>
        <dsp:cNvPr id="0" name=""/>
        <dsp:cNvSpPr/>
      </dsp:nvSpPr>
      <dsp:spPr>
        <a:xfrm>
          <a:off x="163747" y="2829047"/>
          <a:ext cx="241816" cy="562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473"/>
              </a:lnTo>
              <a:lnTo>
                <a:pt x="241816" y="5624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BF288D-895C-410C-95A7-401C13CA38CD}">
      <dsp:nvSpPr>
        <dsp:cNvPr id="0" name=""/>
        <dsp:cNvSpPr/>
      </dsp:nvSpPr>
      <dsp:spPr>
        <a:xfrm>
          <a:off x="808592" y="1960881"/>
          <a:ext cx="3938765" cy="256781"/>
        </a:xfrm>
        <a:custGeom>
          <a:avLst/>
          <a:gdLst/>
          <a:ahLst/>
          <a:cxnLst/>
          <a:rect l="0" t="0" r="0" b="0"/>
          <a:pathLst>
            <a:path>
              <a:moveTo>
                <a:pt x="3938765" y="0"/>
              </a:moveTo>
              <a:lnTo>
                <a:pt x="3938765" y="128390"/>
              </a:lnTo>
              <a:lnTo>
                <a:pt x="0" y="128390"/>
              </a:lnTo>
              <a:lnTo>
                <a:pt x="0" y="256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A9C01-DF5D-4229-9C07-ABD0923F89AA}">
      <dsp:nvSpPr>
        <dsp:cNvPr id="0" name=""/>
        <dsp:cNvSpPr/>
      </dsp:nvSpPr>
      <dsp:spPr>
        <a:xfrm>
          <a:off x="4135972" y="1349497"/>
          <a:ext cx="1222769" cy="61138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</a:p>
      </dsp:txBody>
      <dsp:txXfrm>
        <a:off x="4135972" y="1349497"/>
        <a:ext cx="1222769" cy="611384"/>
      </dsp:txXfrm>
    </dsp:sp>
    <dsp:sp modelId="{552AB034-C5BA-4828-B58E-C1C14AF2C871}">
      <dsp:nvSpPr>
        <dsp:cNvPr id="0" name=""/>
        <dsp:cNvSpPr/>
      </dsp:nvSpPr>
      <dsp:spPr>
        <a:xfrm>
          <a:off x="2536" y="2217663"/>
          <a:ext cx="1612110" cy="61138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咖啡豆比一比</a:t>
          </a:r>
        </a:p>
      </dsp:txBody>
      <dsp:txXfrm>
        <a:off x="2536" y="2217663"/>
        <a:ext cx="1612110" cy="611384"/>
      </dsp:txXfrm>
    </dsp:sp>
    <dsp:sp modelId="{23CEDB5C-7876-45D5-B754-28DE57F1499A}">
      <dsp:nvSpPr>
        <dsp:cNvPr id="0" name=""/>
        <dsp:cNvSpPr/>
      </dsp:nvSpPr>
      <dsp:spPr>
        <a:xfrm>
          <a:off x="405564" y="3085829"/>
          <a:ext cx="1424428" cy="6113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依產地分類</a:t>
          </a:r>
        </a:p>
      </dsp:txBody>
      <dsp:txXfrm>
        <a:off x="405564" y="3085829"/>
        <a:ext cx="1424428" cy="611384"/>
      </dsp:txXfrm>
    </dsp:sp>
    <dsp:sp modelId="{C049BC1F-F8FF-4126-9BF8-D908ECBBBB68}">
      <dsp:nvSpPr>
        <dsp:cNvPr id="0" name=""/>
        <dsp:cNvSpPr/>
      </dsp:nvSpPr>
      <dsp:spPr>
        <a:xfrm>
          <a:off x="1871429" y="2217663"/>
          <a:ext cx="1222769" cy="61138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探索咖啡</a:t>
          </a:r>
        </a:p>
      </dsp:txBody>
      <dsp:txXfrm>
        <a:off x="1871429" y="2217663"/>
        <a:ext cx="1222769" cy="611384"/>
      </dsp:txXfrm>
    </dsp:sp>
    <dsp:sp modelId="{30B1CAAD-C8E6-4EF3-8703-8D3986E26983}">
      <dsp:nvSpPr>
        <dsp:cNvPr id="0" name=""/>
        <dsp:cNvSpPr/>
      </dsp:nvSpPr>
      <dsp:spPr>
        <a:xfrm>
          <a:off x="2177121" y="3085829"/>
          <a:ext cx="1928074" cy="6113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依咖啡口味分類</a:t>
          </a:r>
        </a:p>
      </dsp:txBody>
      <dsp:txXfrm>
        <a:off x="2177121" y="3085829"/>
        <a:ext cx="1928074" cy="611384"/>
      </dsp:txXfrm>
    </dsp:sp>
    <dsp:sp modelId="{AC0D6DE1-1E3D-490F-BF54-1C393104B7FB}">
      <dsp:nvSpPr>
        <dsp:cNvPr id="0" name=""/>
        <dsp:cNvSpPr/>
      </dsp:nvSpPr>
      <dsp:spPr>
        <a:xfrm>
          <a:off x="3932565" y="2217663"/>
          <a:ext cx="1717648" cy="61138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煮咖啡的方法</a:t>
          </a:r>
        </a:p>
      </dsp:txBody>
      <dsp:txXfrm>
        <a:off x="3932565" y="2217663"/>
        <a:ext cx="1717648" cy="611384"/>
      </dsp:txXfrm>
    </dsp:sp>
    <dsp:sp modelId="{D1CF8132-2612-45F8-B358-6B5BC9D6C0C8}">
      <dsp:nvSpPr>
        <dsp:cNvPr id="0" name=""/>
        <dsp:cNvSpPr/>
      </dsp:nvSpPr>
      <dsp:spPr>
        <a:xfrm>
          <a:off x="4361977" y="3085829"/>
          <a:ext cx="2091338" cy="61138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依使用器具分類</a:t>
          </a:r>
        </a:p>
      </dsp:txBody>
      <dsp:txXfrm>
        <a:off x="4361977" y="3085829"/>
        <a:ext cx="2091338" cy="611384"/>
      </dsp:txXfrm>
    </dsp:sp>
    <dsp:sp modelId="{0E002DA8-B157-4956-AC1D-122374627FC5}">
      <dsp:nvSpPr>
        <dsp:cNvPr id="0" name=""/>
        <dsp:cNvSpPr/>
      </dsp:nvSpPr>
      <dsp:spPr>
        <a:xfrm>
          <a:off x="5906995" y="2217663"/>
          <a:ext cx="1222769" cy="61138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咖啡影音</a:t>
          </a:r>
        </a:p>
      </dsp:txBody>
      <dsp:txXfrm>
        <a:off x="5906995" y="2217663"/>
        <a:ext cx="1222769" cy="611384"/>
      </dsp:txXfrm>
    </dsp:sp>
    <dsp:sp modelId="{9309CE1E-F27B-44B6-9C34-7B956ADC836D}">
      <dsp:nvSpPr>
        <dsp:cNvPr id="0" name=""/>
        <dsp:cNvSpPr/>
      </dsp:nvSpPr>
      <dsp:spPr>
        <a:xfrm>
          <a:off x="7386545" y="2217663"/>
          <a:ext cx="2105632" cy="611384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你不知道的小知識</a:t>
          </a:r>
        </a:p>
      </dsp:txBody>
      <dsp:txXfrm>
        <a:off x="7386545" y="2217663"/>
        <a:ext cx="2105632" cy="611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7765D-D031-47BD-A89B-2A6328251249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6BD5-DBF5-4ED2-8F99-370E170CE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31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5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 advTm="5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圆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715" y="1099185"/>
            <a:ext cx="4306570" cy="4298315"/>
          </a:xfrm>
          <a:prstGeom prst="rect">
            <a:avLst/>
          </a:prstGeom>
        </p:spPr>
      </p:pic>
      <p:pic>
        <p:nvPicPr>
          <p:cNvPr id="6" name="图片 5" descr="面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245" y="5033645"/>
            <a:ext cx="2394585" cy="1304290"/>
          </a:xfrm>
          <a:prstGeom prst="rect">
            <a:avLst/>
          </a:prstGeom>
        </p:spPr>
      </p:pic>
      <p:pic>
        <p:nvPicPr>
          <p:cNvPr id="9" name="图片 8" descr="树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86450" y="1789430"/>
            <a:ext cx="417830" cy="589280"/>
            <a:chOff x="8953" y="3127"/>
            <a:chExt cx="658" cy="92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953" y="3127"/>
              <a:ext cx="659" cy="0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953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00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 flipV="1">
            <a:off x="5894070" y="4150360"/>
            <a:ext cx="417830" cy="589280"/>
            <a:chOff x="8953" y="3127"/>
            <a:chExt cx="658" cy="92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953" y="3127"/>
              <a:ext cx="659" cy="0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953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600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4914900" y="2612390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48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48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lang="zh-CN" altLang="en-US" sz="4800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35475" y="3585845"/>
            <a:ext cx="331914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與咖啡有約</a:t>
            </a:r>
            <a:endParaRPr lang="zh-CN" altLang="en-US" sz="2000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sp>
        <p:nvSpPr>
          <p:cNvPr id="4" name="花"/>
          <p:cNvSpPr/>
          <p:nvPr/>
        </p:nvSpPr>
        <p:spPr bwMode="auto">
          <a:xfrm>
            <a:off x="4246880" y="1851660"/>
            <a:ext cx="3698875" cy="3698875"/>
          </a:xfrm>
          <a:custGeom>
            <a:avLst/>
            <a:gdLst/>
            <a:ahLst/>
            <a:cxnLst/>
            <a:rect l="0" t="0" r="r" b="b"/>
            <a:pathLst>
              <a:path w="2238375" h="2093912">
                <a:moveTo>
                  <a:pt x="1193252" y="1157287"/>
                </a:moveTo>
                <a:lnTo>
                  <a:pt x="1210731" y="1180306"/>
                </a:lnTo>
                <a:lnTo>
                  <a:pt x="1227018" y="1203722"/>
                </a:lnTo>
                <a:lnTo>
                  <a:pt x="1242511" y="1226740"/>
                </a:lnTo>
                <a:lnTo>
                  <a:pt x="1256415" y="1249759"/>
                </a:lnTo>
                <a:lnTo>
                  <a:pt x="1269921" y="1272778"/>
                </a:lnTo>
                <a:lnTo>
                  <a:pt x="1281442" y="1295003"/>
                </a:lnTo>
                <a:lnTo>
                  <a:pt x="1292962" y="1317625"/>
                </a:lnTo>
                <a:lnTo>
                  <a:pt x="1302496" y="1340247"/>
                </a:lnTo>
                <a:lnTo>
                  <a:pt x="1311236" y="1362472"/>
                </a:lnTo>
                <a:lnTo>
                  <a:pt x="1319578" y="1384697"/>
                </a:lnTo>
                <a:lnTo>
                  <a:pt x="1326331" y="1406128"/>
                </a:lnTo>
                <a:lnTo>
                  <a:pt x="1332687" y="1427956"/>
                </a:lnTo>
                <a:lnTo>
                  <a:pt x="1337852" y="1449784"/>
                </a:lnTo>
                <a:lnTo>
                  <a:pt x="1342221" y="1471215"/>
                </a:lnTo>
                <a:lnTo>
                  <a:pt x="1345797" y="1491853"/>
                </a:lnTo>
                <a:lnTo>
                  <a:pt x="1348577" y="1512887"/>
                </a:lnTo>
                <a:lnTo>
                  <a:pt x="1350564" y="1533922"/>
                </a:lnTo>
                <a:lnTo>
                  <a:pt x="1352153" y="1554559"/>
                </a:lnTo>
                <a:lnTo>
                  <a:pt x="1352550" y="1574403"/>
                </a:lnTo>
                <a:lnTo>
                  <a:pt x="1352550" y="1594643"/>
                </a:lnTo>
                <a:lnTo>
                  <a:pt x="1351756" y="1614487"/>
                </a:lnTo>
                <a:lnTo>
                  <a:pt x="1350564" y="1633934"/>
                </a:lnTo>
                <a:lnTo>
                  <a:pt x="1348577" y="1652984"/>
                </a:lnTo>
                <a:lnTo>
                  <a:pt x="1346194" y="1672034"/>
                </a:lnTo>
                <a:lnTo>
                  <a:pt x="1343413" y="1690687"/>
                </a:lnTo>
                <a:lnTo>
                  <a:pt x="1339441" y="1708547"/>
                </a:lnTo>
                <a:lnTo>
                  <a:pt x="1335865" y="1726803"/>
                </a:lnTo>
                <a:lnTo>
                  <a:pt x="1331496" y="1744662"/>
                </a:lnTo>
                <a:lnTo>
                  <a:pt x="1326729" y="1761728"/>
                </a:lnTo>
                <a:lnTo>
                  <a:pt x="1321962" y="1778793"/>
                </a:lnTo>
                <a:lnTo>
                  <a:pt x="1316400" y="1795462"/>
                </a:lnTo>
                <a:lnTo>
                  <a:pt x="1310441" y="1811734"/>
                </a:lnTo>
                <a:lnTo>
                  <a:pt x="1304482" y="1827609"/>
                </a:lnTo>
                <a:lnTo>
                  <a:pt x="1298126" y="1843484"/>
                </a:lnTo>
                <a:lnTo>
                  <a:pt x="1291770" y="1858565"/>
                </a:lnTo>
                <a:lnTo>
                  <a:pt x="1284620" y="1873250"/>
                </a:lnTo>
                <a:lnTo>
                  <a:pt x="1277866" y="1887934"/>
                </a:lnTo>
                <a:lnTo>
                  <a:pt x="1270716" y="1901825"/>
                </a:lnTo>
                <a:lnTo>
                  <a:pt x="1263963" y="1915715"/>
                </a:lnTo>
                <a:lnTo>
                  <a:pt x="1256415" y="1928415"/>
                </a:lnTo>
                <a:lnTo>
                  <a:pt x="1249264" y="1941512"/>
                </a:lnTo>
                <a:lnTo>
                  <a:pt x="1241716" y="1953418"/>
                </a:lnTo>
                <a:lnTo>
                  <a:pt x="1227018" y="1976834"/>
                </a:lnTo>
                <a:lnTo>
                  <a:pt x="1213114" y="1998265"/>
                </a:lnTo>
                <a:lnTo>
                  <a:pt x="1199210" y="2017315"/>
                </a:lnTo>
                <a:lnTo>
                  <a:pt x="1186101" y="2034778"/>
                </a:lnTo>
                <a:lnTo>
                  <a:pt x="1173786" y="2049859"/>
                </a:lnTo>
                <a:lnTo>
                  <a:pt x="1163060" y="2063353"/>
                </a:lnTo>
                <a:lnTo>
                  <a:pt x="1153923" y="2074068"/>
                </a:lnTo>
                <a:lnTo>
                  <a:pt x="1140020" y="2088753"/>
                </a:lnTo>
                <a:lnTo>
                  <a:pt x="1135253" y="2093912"/>
                </a:lnTo>
                <a:lnTo>
                  <a:pt x="1119362" y="2079625"/>
                </a:lnTo>
                <a:lnTo>
                  <a:pt x="1103870" y="2065734"/>
                </a:lnTo>
                <a:lnTo>
                  <a:pt x="1089171" y="2051050"/>
                </a:lnTo>
                <a:lnTo>
                  <a:pt x="1075267" y="2036365"/>
                </a:lnTo>
                <a:lnTo>
                  <a:pt x="1062158" y="2020887"/>
                </a:lnTo>
                <a:lnTo>
                  <a:pt x="1050240" y="2005806"/>
                </a:lnTo>
                <a:lnTo>
                  <a:pt x="1038720" y="1989931"/>
                </a:lnTo>
                <a:lnTo>
                  <a:pt x="1027597" y="1974453"/>
                </a:lnTo>
                <a:lnTo>
                  <a:pt x="1017666" y="1958181"/>
                </a:lnTo>
                <a:lnTo>
                  <a:pt x="1008529" y="1942306"/>
                </a:lnTo>
                <a:lnTo>
                  <a:pt x="999392" y="1926034"/>
                </a:lnTo>
                <a:lnTo>
                  <a:pt x="991447" y="1909365"/>
                </a:lnTo>
                <a:lnTo>
                  <a:pt x="984296" y="1893093"/>
                </a:lnTo>
                <a:lnTo>
                  <a:pt x="977146" y="1876028"/>
                </a:lnTo>
                <a:lnTo>
                  <a:pt x="970790" y="1859359"/>
                </a:lnTo>
                <a:lnTo>
                  <a:pt x="965228" y="1842690"/>
                </a:lnTo>
                <a:lnTo>
                  <a:pt x="960064" y="1825625"/>
                </a:lnTo>
                <a:lnTo>
                  <a:pt x="955694" y="1808559"/>
                </a:lnTo>
                <a:lnTo>
                  <a:pt x="951324" y="1791493"/>
                </a:lnTo>
                <a:lnTo>
                  <a:pt x="947749" y="1774825"/>
                </a:lnTo>
                <a:lnTo>
                  <a:pt x="944571" y="1757759"/>
                </a:lnTo>
                <a:lnTo>
                  <a:pt x="941790" y="1740693"/>
                </a:lnTo>
                <a:lnTo>
                  <a:pt x="939804" y="1724025"/>
                </a:lnTo>
                <a:lnTo>
                  <a:pt x="938215" y="1706959"/>
                </a:lnTo>
                <a:lnTo>
                  <a:pt x="936626" y="1690290"/>
                </a:lnTo>
                <a:lnTo>
                  <a:pt x="935832" y="1673622"/>
                </a:lnTo>
                <a:lnTo>
                  <a:pt x="935037" y="1656953"/>
                </a:lnTo>
                <a:lnTo>
                  <a:pt x="935037" y="1640681"/>
                </a:lnTo>
                <a:lnTo>
                  <a:pt x="935037" y="1624409"/>
                </a:lnTo>
                <a:lnTo>
                  <a:pt x="935434" y="1608534"/>
                </a:lnTo>
                <a:lnTo>
                  <a:pt x="936229" y="1592262"/>
                </a:lnTo>
                <a:lnTo>
                  <a:pt x="937023" y="1576784"/>
                </a:lnTo>
                <a:lnTo>
                  <a:pt x="938215" y="1560909"/>
                </a:lnTo>
                <a:lnTo>
                  <a:pt x="939804" y="1545431"/>
                </a:lnTo>
                <a:lnTo>
                  <a:pt x="943379" y="1515665"/>
                </a:lnTo>
                <a:lnTo>
                  <a:pt x="947352" y="1487090"/>
                </a:lnTo>
                <a:lnTo>
                  <a:pt x="952913" y="1459706"/>
                </a:lnTo>
                <a:lnTo>
                  <a:pt x="958078" y="1433909"/>
                </a:lnTo>
                <a:lnTo>
                  <a:pt x="963639" y="1409700"/>
                </a:lnTo>
                <a:lnTo>
                  <a:pt x="969598" y="1386681"/>
                </a:lnTo>
                <a:lnTo>
                  <a:pt x="975160" y="1365647"/>
                </a:lnTo>
                <a:lnTo>
                  <a:pt x="981118" y="1346597"/>
                </a:lnTo>
                <a:lnTo>
                  <a:pt x="986680" y="1329928"/>
                </a:lnTo>
                <a:lnTo>
                  <a:pt x="991447" y="1315243"/>
                </a:lnTo>
                <a:lnTo>
                  <a:pt x="995817" y="1302940"/>
                </a:lnTo>
                <a:lnTo>
                  <a:pt x="1002173" y="1285875"/>
                </a:lnTo>
                <a:lnTo>
                  <a:pt x="1004556" y="1279922"/>
                </a:lnTo>
                <a:lnTo>
                  <a:pt x="1010515" y="1284684"/>
                </a:lnTo>
                <a:lnTo>
                  <a:pt x="1015679" y="1289447"/>
                </a:lnTo>
                <a:lnTo>
                  <a:pt x="1020446" y="1294606"/>
                </a:lnTo>
                <a:lnTo>
                  <a:pt x="1025611" y="1300162"/>
                </a:lnTo>
                <a:lnTo>
                  <a:pt x="1029980" y="1305718"/>
                </a:lnTo>
                <a:lnTo>
                  <a:pt x="1034748" y="1311275"/>
                </a:lnTo>
                <a:lnTo>
                  <a:pt x="1043884" y="1323578"/>
                </a:lnTo>
                <a:lnTo>
                  <a:pt x="1052227" y="1336675"/>
                </a:lnTo>
                <a:lnTo>
                  <a:pt x="1060172" y="1350168"/>
                </a:lnTo>
                <a:lnTo>
                  <a:pt x="1068117" y="1364456"/>
                </a:lnTo>
                <a:lnTo>
                  <a:pt x="1075267" y="1378743"/>
                </a:lnTo>
                <a:lnTo>
                  <a:pt x="1081623" y="1394222"/>
                </a:lnTo>
                <a:lnTo>
                  <a:pt x="1087582" y="1409700"/>
                </a:lnTo>
                <a:lnTo>
                  <a:pt x="1093938" y="1425178"/>
                </a:lnTo>
                <a:lnTo>
                  <a:pt x="1099103" y="1441053"/>
                </a:lnTo>
                <a:lnTo>
                  <a:pt x="1103870" y="1456928"/>
                </a:lnTo>
                <a:lnTo>
                  <a:pt x="1108637" y="1472803"/>
                </a:lnTo>
                <a:lnTo>
                  <a:pt x="1112609" y="1488281"/>
                </a:lnTo>
                <a:lnTo>
                  <a:pt x="1116582" y="1504156"/>
                </a:lnTo>
                <a:lnTo>
                  <a:pt x="1120554" y="1518840"/>
                </a:lnTo>
                <a:lnTo>
                  <a:pt x="1123335" y="1533922"/>
                </a:lnTo>
                <a:lnTo>
                  <a:pt x="1128897" y="1562497"/>
                </a:lnTo>
                <a:lnTo>
                  <a:pt x="1133266" y="1588293"/>
                </a:lnTo>
                <a:lnTo>
                  <a:pt x="1136444" y="1610915"/>
                </a:lnTo>
                <a:lnTo>
                  <a:pt x="1138828" y="1629568"/>
                </a:lnTo>
                <a:lnTo>
                  <a:pt x="1140417" y="1643856"/>
                </a:lnTo>
                <a:lnTo>
                  <a:pt x="1141609" y="1656159"/>
                </a:lnTo>
                <a:lnTo>
                  <a:pt x="1147170" y="1646237"/>
                </a:lnTo>
                <a:lnTo>
                  <a:pt x="1151937" y="1636712"/>
                </a:lnTo>
                <a:lnTo>
                  <a:pt x="1156307" y="1626393"/>
                </a:lnTo>
                <a:lnTo>
                  <a:pt x="1160677" y="1616472"/>
                </a:lnTo>
                <a:lnTo>
                  <a:pt x="1165047" y="1606550"/>
                </a:lnTo>
                <a:lnTo>
                  <a:pt x="1169019" y="1595834"/>
                </a:lnTo>
                <a:lnTo>
                  <a:pt x="1176567" y="1574800"/>
                </a:lnTo>
                <a:lnTo>
                  <a:pt x="1182923" y="1554162"/>
                </a:lnTo>
                <a:lnTo>
                  <a:pt x="1188087" y="1533128"/>
                </a:lnTo>
                <a:lnTo>
                  <a:pt x="1193252" y="1511697"/>
                </a:lnTo>
                <a:lnTo>
                  <a:pt x="1197224" y="1490265"/>
                </a:lnTo>
                <a:lnTo>
                  <a:pt x="1200402" y="1469628"/>
                </a:lnTo>
                <a:lnTo>
                  <a:pt x="1203580" y="1448593"/>
                </a:lnTo>
                <a:lnTo>
                  <a:pt x="1205964" y="1427559"/>
                </a:lnTo>
                <a:lnTo>
                  <a:pt x="1207553" y="1406922"/>
                </a:lnTo>
                <a:lnTo>
                  <a:pt x="1208744" y="1387078"/>
                </a:lnTo>
                <a:lnTo>
                  <a:pt x="1209539" y="1366837"/>
                </a:lnTo>
                <a:lnTo>
                  <a:pt x="1209936" y="1347390"/>
                </a:lnTo>
                <a:lnTo>
                  <a:pt x="1209936" y="1329134"/>
                </a:lnTo>
                <a:lnTo>
                  <a:pt x="1209539" y="1310481"/>
                </a:lnTo>
                <a:lnTo>
                  <a:pt x="1208744" y="1293018"/>
                </a:lnTo>
                <a:lnTo>
                  <a:pt x="1207950" y="1276350"/>
                </a:lnTo>
                <a:lnTo>
                  <a:pt x="1206758" y="1260475"/>
                </a:lnTo>
                <a:lnTo>
                  <a:pt x="1203977" y="1231106"/>
                </a:lnTo>
                <a:lnTo>
                  <a:pt x="1200799" y="1206103"/>
                </a:lnTo>
                <a:lnTo>
                  <a:pt x="1198019" y="1185862"/>
                </a:lnTo>
                <a:lnTo>
                  <a:pt x="1195635" y="1170384"/>
                </a:lnTo>
                <a:lnTo>
                  <a:pt x="1193252" y="1157287"/>
                </a:lnTo>
                <a:close/>
                <a:moveTo>
                  <a:pt x="678687" y="949325"/>
                </a:moveTo>
                <a:lnTo>
                  <a:pt x="696516" y="949325"/>
                </a:lnTo>
                <a:lnTo>
                  <a:pt x="712760" y="949325"/>
                </a:lnTo>
                <a:lnTo>
                  <a:pt x="725835" y="949722"/>
                </a:lnTo>
                <a:lnTo>
                  <a:pt x="744456" y="950515"/>
                </a:lnTo>
                <a:lnTo>
                  <a:pt x="750795" y="950911"/>
                </a:lnTo>
                <a:lnTo>
                  <a:pt x="748022" y="957256"/>
                </a:lnTo>
                <a:lnTo>
                  <a:pt x="744852" y="963600"/>
                </a:lnTo>
                <a:lnTo>
                  <a:pt x="741683" y="969945"/>
                </a:lnTo>
                <a:lnTo>
                  <a:pt x="738117" y="976289"/>
                </a:lnTo>
                <a:lnTo>
                  <a:pt x="734155" y="982237"/>
                </a:lnTo>
                <a:lnTo>
                  <a:pt x="729400" y="988185"/>
                </a:lnTo>
                <a:lnTo>
                  <a:pt x="720684" y="1000477"/>
                </a:lnTo>
                <a:lnTo>
                  <a:pt x="710779" y="1012373"/>
                </a:lnTo>
                <a:lnTo>
                  <a:pt x="699686" y="1024269"/>
                </a:lnTo>
                <a:lnTo>
                  <a:pt x="688592" y="1035371"/>
                </a:lnTo>
                <a:lnTo>
                  <a:pt x="676706" y="1046870"/>
                </a:lnTo>
                <a:lnTo>
                  <a:pt x="663632" y="1057577"/>
                </a:lnTo>
                <a:lnTo>
                  <a:pt x="650953" y="1067886"/>
                </a:lnTo>
                <a:lnTo>
                  <a:pt x="637086" y="1078196"/>
                </a:lnTo>
                <a:lnTo>
                  <a:pt x="623616" y="1087713"/>
                </a:lnTo>
                <a:lnTo>
                  <a:pt x="609749" y="1097229"/>
                </a:lnTo>
                <a:lnTo>
                  <a:pt x="595882" y="1106746"/>
                </a:lnTo>
                <a:lnTo>
                  <a:pt x="581619" y="1115469"/>
                </a:lnTo>
                <a:lnTo>
                  <a:pt x="568148" y="1123400"/>
                </a:lnTo>
                <a:lnTo>
                  <a:pt x="554281" y="1131727"/>
                </a:lnTo>
                <a:lnTo>
                  <a:pt x="540810" y="1139261"/>
                </a:lnTo>
                <a:lnTo>
                  <a:pt x="515057" y="1152743"/>
                </a:lnTo>
                <a:lnTo>
                  <a:pt x="491285" y="1165035"/>
                </a:lnTo>
                <a:lnTo>
                  <a:pt x="469891" y="1174948"/>
                </a:lnTo>
                <a:lnTo>
                  <a:pt x="452854" y="1182879"/>
                </a:lnTo>
                <a:lnTo>
                  <a:pt x="438987" y="1189223"/>
                </a:lnTo>
                <a:lnTo>
                  <a:pt x="427498" y="1193981"/>
                </a:lnTo>
                <a:lnTo>
                  <a:pt x="438591" y="1195567"/>
                </a:lnTo>
                <a:lnTo>
                  <a:pt x="449685" y="1197153"/>
                </a:lnTo>
                <a:lnTo>
                  <a:pt x="461174" y="1198343"/>
                </a:lnTo>
                <a:lnTo>
                  <a:pt x="472268" y="1199136"/>
                </a:lnTo>
                <a:lnTo>
                  <a:pt x="494455" y="1200326"/>
                </a:lnTo>
                <a:lnTo>
                  <a:pt x="517038" y="1200722"/>
                </a:lnTo>
                <a:lnTo>
                  <a:pt x="539622" y="1200326"/>
                </a:lnTo>
                <a:lnTo>
                  <a:pt x="561412" y="1199136"/>
                </a:lnTo>
                <a:lnTo>
                  <a:pt x="583996" y="1197153"/>
                </a:lnTo>
                <a:lnTo>
                  <a:pt x="605787" y="1194378"/>
                </a:lnTo>
                <a:lnTo>
                  <a:pt x="627578" y="1191206"/>
                </a:lnTo>
                <a:lnTo>
                  <a:pt x="648972" y="1187240"/>
                </a:lnTo>
                <a:lnTo>
                  <a:pt x="669575" y="1182482"/>
                </a:lnTo>
                <a:lnTo>
                  <a:pt x="690177" y="1177724"/>
                </a:lnTo>
                <a:lnTo>
                  <a:pt x="710383" y="1172569"/>
                </a:lnTo>
                <a:lnTo>
                  <a:pt x="729400" y="1167414"/>
                </a:lnTo>
                <a:lnTo>
                  <a:pt x="748418" y="1161863"/>
                </a:lnTo>
                <a:lnTo>
                  <a:pt x="767039" y="1155518"/>
                </a:lnTo>
                <a:lnTo>
                  <a:pt x="784472" y="1149570"/>
                </a:lnTo>
                <a:lnTo>
                  <a:pt x="801112" y="1143623"/>
                </a:lnTo>
                <a:lnTo>
                  <a:pt x="817356" y="1137675"/>
                </a:lnTo>
                <a:lnTo>
                  <a:pt x="832412" y="1131727"/>
                </a:lnTo>
                <a:lnTo>
                  <a:pt x="860146" y="1120228"/>
                </a:lnTo>
                <a:lnTo>
                  <a:pt x="883521" y="1109521"/>
                </a:lnTo>
                <a:lnTo>
                  <a:pt x="902935" y="1100798"/>
                </a:lnTo>
                <a:lnTo>
                  <a:pt x="916802" y="1093264"/>
                </a:lnTo>
                <a:lnTo>
                  <a:pt x="928688" y="1087316"/>
                </a:lnTo>
                <a:lnTo>
                  <a:pt x="911255" y="1111108"/>
                </a:lnTo>
                <a:lnTo>
                  <a:pt x="893823" y="1133313"/>
                </a:lnTo>
                <a:lnTo>
                  <a:pt x="876390" y="1154329"/>
                </a:lnTo>
                <a:lnTo>
                  <a:pt x="858165" y="1174948"/>
                </a:lnTo>
                <a:lnTo>
                  <a:pt x="839940" y="1193981"/>
                </a:lnTo>
                <a:lnTo>
                  <a:pt x="822111" y="1211825"/>
                </a:lnTo>
                <a:lnTo>
                  <a:pt x="803093" y="1229272"/>
                </a:lnTo>
                <a:lnTo>
                  <a:pt x="784472" y="1245530"/>
                </a:lnTo>
                <a:lnTo>
                  <a:pt x="765851" y="1260597"/>
                </a:lnTo>
                <a:lnTo>
                  <a:pt x="746833" y="1274872"/>
                </a:lnTo>
                <a:lnTo>
                  <a:pt x="727419" y="1287958"/>
                </a:lnTo>
                <a:lnTo>
                  <a:pt x="708402" y="1300647"/>
                </a:lnTo>
                <a:lnTo>
                  <a:pt x="688988" y="1311749"/>
                </a:lnTo>
                <a:lnTo>
                  <a:pt x="669575" y="1322455"/>
                </a:lnTo>
                <a:lnTo>
                  <a:pt x="650161" y="1332369"/>
                </a:lnTo>
                <a:lnTo>
                  <a:pt x="630747" y="1341489"/>
                </a:lnTo>
                <a:lnTo>
                  <a:pt x="610937" y="1349419"/>
                </a:lnTo>
                <a:lnTo>
                  <a:pt x="591920" y="1357350"/>
                </a:lnTo>
                <a:lnTo>
                  <a:pt x="572110" y="1364091"/>
                </a:lnTo>
                <a:lnTo>
                  <a:pt x="552696" y="1370038"/>
                </a:lnTo>
                <a:lnTo>
                  <a:pt x="532886" y="1375590"/>
                </a:lnTo>
                <a:lnTo>
                  <a:pt x="513869" y="1380745"/>
                </a:lnTo>
                <a:lnTo>
                  <a:pt x="494851" y="1384710"/>
                </a:lnTo>
                <a:lnTo>
                  <a:pt x="475438" y="1388279"/>
                </a:lnTo>
                <a:lnTo>
                  <a:pt x="456816" y="1391451"/>
                </a:lnTo>
                <a:lnTo>
                  <a:pt x="437799" y="1393830"/>
                </a:lnTo>
                <a:lnTo>
                  <a:pt x="418781" y="1395813"/>
                </a:lnTo>
                <a:lnTo>
                  <a:pt x="400556" y="1397002"/>
                </a:lnTo>
                <a:lnTo>
                  <a:pt x="381935" y="1398192"/>
                </a:lnTo>
                <a:lnTo>
                  <a:pt x="363710" y="1398588"/>
                </a:lnTo>
                <a:lnTo>
                  <a:pt x="346277" y="1398588"/>
                </a:lnTo>
                <a:lnTo>
                  <a:pt x="328448" y="1398192"/>
                </a:lnTo>
                <a:lnTo>
                  <a:pt x="311015" y="1397399"/>
                </a:lnTo>
                <a:lnTo>
                  <a:pt x="293979" y="1396606"/>
                </a:lnTo>
                <a:lnTo>
                  <a:pt x="276942" y="1395020"/>
                </a:lnTo>
                <a:lnTo>
                  <a:pt x="260698" y="1393433"/>
                </a:lnTo>
                <a:lnTo>
                  <a:pt x="244454" y="1391451"/>
                </a:lnTo>
                <a:lnTo>
                  <a:pt x="228606" y="1389468"/>
                </a:lnTo>
                <a:lnTo>
                  <a:pt x="213551" y="1387089"/>
                </a:lnTo>
                <a:lnTo>
                  <a:pt x="198099" y="1384313"/>
                </a:lnTo>
                <a:lnTo>
                  <a:pt x="183836" y="1381538"/>
                </a:lnTo>
                <a:lnTo>
                  <a:pt x="169573" y="1378365"/>
                </a:lnTo>
                <a:lnTo>
                  <a:pt x="142235" y="1372021"/>
                </a:lnTo>
                <a:lnTo>
                  <a:pt x="117275" y="1365280"/>
                </a:lnTo>
                <a:lnTo>
                  <a:pt x="94295" y="1358539"/>
                </a:lnTo>
                <a:lnTo>
                  <a:pt x="73297" y="1351798"/>
                </a:lnTo>
                <a:lnTo>
                  <a:pt x="54675" y="1345454"/>
                </a:lnTo>
                <a:lnTo>
                  <a:pt x="38827" y="1339506"/>
                </a:lnTo>
                <a:lnTo>
                  <a:pt x="25357" y="1333955"/>
                </a:lnTo>
                <a:lnTo>
                  <a:pt x="6339" y="1326024"/>
                </a:lnTo>
                <a:lnTo>
                  <a:pt x="0" y="1322852"/>
                </a:lnTo>
                <a:lnTo>
                  <a:pt x="9113" y="1303819"/>
                </a:lnTo>
                <a:lnTo>
                  <a:pt x="18225" y="1284786"/>
                </a:lnTo>
                <a:lnTo>
                  <a:pt x="27734" y="1266942"/>
                </a:lnTo>
                <a:lnTo>
                  <a:pt x="38035" y="1249891"/>
                </a:lnTo>
                <a:lnTo>
                  <a:pt x="48732" y="1232841"/>
                </a:lnTo>
                <a:lnTo>
                  <a:pt x="59430" y="1216980"/>
                </a:lnTo>
                <a:lnTo>
                  <a:pt x="71316" y="1201119"/>
                </a:lnTo>
                <a:lnTo>
                  <a:pt x="83202" y="1186447"/>
                </a:lnTo>
                <a:lnTo>
                  <a:pt x="95880" y="1172172"/>
                </a:lnTo>
                <a:lnTo>
                  <a:pt x="108558" y="1158691"/>
                </a:lnTo>
                <a:lnTo>
                  <a:pt x="122029" y="1145209"/>
                </a:lnTo>
                <a:lnTo>
                  <a:pt x="135104" y="1132916"/>
                </a:lnTo>
                <a:lnTo>
                  <a:pt x="149367" y="1120624"/>
                </a:lnTo>
                <a:lnTo>
                  <a:pt x="163234" y="1109125"/>
                </a:lnTo>
                <a:lnTo>
                  <a:pt x="177893" y="1098022"/>
                </a:lnTo>
                <a:lnTo>
                  <a:pt x="192156" y="1087713"/>
                </a:lnTo>
                <a:lnTo>
                  <a:pt x="207212" y="1077799"/>
                </a:lnTo>
                <a:lnTo>
                  <a:pt x="222267" y="1067886"/>
                </a:lnTo>
                <a:lnTo>
                  <a:pt x="237719" y="1059163"/>
                </a:lnTo>
                <a:lnTo>
                  <a:pt x="252774" y="1050836"/>
                </a:lnTo>
                <a:lnTo>
                  <a:pt x="268622" y="1042112"/>
                </a:lnTo>
                <a:lnTo>
                  <a:pt x="283678" y="1034578"/>
                </a:lnTo>
                <a:lnTo>
                  <a:pt x="299922" y="1027441"/>
                </a:lnTo>
                <a:lnTo>
                  <a:pt x="315770" y="1020700"/>
                </a:lnTo>
                <a:lnTo>
                  <a:pt x="331222" y="1013959"/>
                </a:lnTo>
                <a:lnTo>
                  <a:pt x="347466" y="1008011"/>
                </a:lnTo>
                <a:lnTo>
                  <a:pt x="363314" y="1002460"/>
                </a:lnTo>
                <a:lnTo>
                  <a:pt x="379161" y="997305"/>
                </a:lnTo>
                <a:lnTo>
                  <a:pt x="394613" y="992546"/>
                </a:lnTo>
                <a:lnTo>
                  <a:pt x="410857" y="987392"/>
                </a:lnTo>
                <a:lnTo>
                  <a:pt x="426705" y="983426"/>
                </a:lnTo>
                <a:lnTo>
                  <a:pt x="441761" y="979461"/>
                </a:lnTo>
                <a:lnTo>
                  <a:pt x="457609" y="975892"/>
                </a:lnTo>
                <a:lnTo>
                  <a:pt x="472664" y="972324"/>
                </a:lnTo>
                <a:lnTo>
                  <a:pt x="502775" y="966772"/>
                </a:lnTo>
                <a:lnTo>
                  <a:pt x="531698" y="962014"/>
                </a:lnTo>
                <a:lnTo>
                  <a:pt x="559828" y="957652"/>
                </a:lnTo>
                <a:lnTo>
                  <a:pt x="586769" y="954877"/>
                </a:lnTo>
                <a:lnTo>
                  <a:pt x="612126" y="952497"/>
                </a:lnTo>
                <a:lnTo>
                  <a:pt x="636294" y="950911"/>
                </a:lnTo>
                <a:lnTo>
                  <a:pt x="658481" y="949722"/>
                </a:lnTo>
                <a:lnTo>
                  <a:pt x="678687" y="949325"/>
                </a:lnTo>
                <a:close/>
                <a:moveTo>
                  <a:pt x="1603324" y="885825"/>
                </a:moveTo>
                <a:lnTo>
                  <a:pt x="1627168" y="885825"/>
                </a:lnTo>
                <a:lnTo>
                  <a:pt x="1650218" y="887014"/>
                </a:lnTo>
                <a:lnTo>
                  <a:pt x="1672472" y="888997"/>
                </a:lnTo>
                <a:lnTo>
                  <a:pt x="1694727" y="891376"/>
                </a:lnTo>
                <a:lnTo>
                  <a:pt x="1716584" y="894549"/>
                </a:lnTo>
                <a:lnTo>
                  <a:pt x="1738044" y="898117"/>
                </a:lnTo>
                <a:lnTo>
                  <a:pt x="1758709" y="902876"/>
                </a:lnTo>
                <a:lnTo>
                  <a:pt x="1778977" y="908031"/>
                </a:lnTo>
                <a:lnTo>
                  <a:pt x="1798847" y="913979"/>
                </a:lnTo>
                <a:lnTo>
                  <a:pt x="1818717" y="919927"/>
                </a:lnTo>
                <a:lnTo>
                  <a:pt x="1837395" y="926668"/>
                </a:lnTo>
                <a:lnTo>
                  <a:pt x="1856073" y="934203"/>
                </a:lnTo>
                <a:lnTo>
                  <a:pt x="1874353" y="941737"/>
                </a:lnTo>
                <a:lnTo>
                  <a:pt x="1891839" y="949668"/>
                </a:lnTo>
                <a:lnTo>
                  <a:pt x="1908928" y="957996"/>
                </a:lnTo>
                <a:lnTo>
                  <a:pt x="1926016" y="967116"/>
                </a:lnTo>
                <a:lnTo>
                  <a:pt x="1942309" y="976236"/>
                </a:lnTo>
                <a:lnTo>
                  <a:pt x="1958206" y="985357"/>
                </a:lnTo>
                <a:lnTo>
                  <a:pt x="1973307" y="995667"/>
                </a:lnTo>
                <a:lnTo>
                  <a:pt x="1988806" y="1005580"/>
                </a:lnTo>
                <a:lnTo>
                  <a:pt x="2003112" y="1015494"/>
                </a:lnTo>
                <a:lnTo>
                  <a:pt x="2017419" y="1026200"/>
                </a:lnTo>
                <a:lnTo>
                  <a:pt x="2030930" y="1036510"/>
                </a:lnTo>
                <a:lnTo>
                  <a:pt x="2044045" y="1047614"/>
                </a:lnTo>
                <a:lnTo>
                  <a:pt x="2056762" y="1057924"/>
                </a:lnTo>
                <a:lnTo>
                  <a:pt x="2069478" y="1068630"/>
                </a:lnTo>
                <a:lnTo>
                  <a:pt x="2081003" y="1079733"/>
                </a:lnTo>
                <a:lnTo>
                  <a:pt x="2092925" y="1090440"/>
                </a:lnTo>
                <a:lnTo>
                  <a:pt x="2103655" y="1101543"/>
                </a:lnTo>
                <a:lnTo>
                  <a:pt x="2113988" y="1112250"/>
                </a:lnTo>
                <a:lnTo>
                  <a:pt x="2124718" y="1122956"/>
                </a:lnTo>
                <a:lnTo>
                  <a:pt x="2134255" y="1133663"/>
                </a:lnTo>
                <a:lnTo>
                  <a:pt x="2152536" y="1153886"/>
                </a:lnTo>
                <a:lnTo>
                  <a:pt x="2168432" y="1174110"/>
                </a:lnTo>
                <a:lnTo>
                  <a:pt x="2183533" y="1192747"/>
                </a:lnTo>
                <a:lnTo>
                  <a:pt x="2195853" y="1210195"/>
                </a:lnTo>
                <a:lnTo>
                  <a:pt x="2207378" y="1226057"/>
                </a:lnTo>
                <a:lnTo>
                  <a:pt x="2216915" y="1240332"/>
                </a:lnTo>
                <a:lnTo>
                  <a:pt x="2224466" y="1252228"/>
                </a:lnTo>
                <a:lnTo>
                  <a:pt x="2234798" y="1269676"/>
                </a:lnTo>
                <a:lnTo>
                  <a:pt x="2238375" y="1275624"/>
                </a:lnTo>
                <a:lnTo>
                  <a:pt x="2219300" y="1286331"/>
                </a:lnTo>
                <a:lnTo>
                  <a:pt x="2200622" y="1296244"/>
                </a:lnTo>
                <a:lnTo>
                  <a:pt x="2182341" y="1305365"/>
                </a:lnTo>
                <a:lnTo>
                  <a:pt x="2163266" y="1313295"/>
                </a:lnTo>
                <a:lnTo>
                  <a:pt x="2144190" y="1320830"/>
                </a:lnTo>
                <a:lnTo>
                  <a:pt x="2125910" y="1327571"/>
                </a:lnTo>
                <a:lnTo>
                  <a:pt x="2106834" y="1333519"/>
                </a:lnTo>
                <a:lnTo>
                  <a:pt x="2088156" y="1338277"/>
                </a:lnTo>
                <a:lnTo>
                  <a:pt x="2069876" y="1342639"/>
                </a:lnTo>
                <a:lnTo>
                  <a:pt x="2050801" y="1346605"/>
                </a:lnTo>
                <a:lnTo>
                  <a:pt x="2032123" y="1349381"/>
                </a:lnTo>
                <a:lnTo>
                  <a:pt x="2013842" y="1352156"/>
                </a:lnTo>
                <a:lnTo>
                  <a:pt x="1995164" y="1354139"/>
                </a:lnTo>
                <a:lnTo>
                  <a:pt x="1976884" y="1355329"/>
                </a:lnTo>
                <a:lnTo>
                  <a:pt x="1958603" y="1355725"/>
                </a:lnTo>
                <a:lnTo>
                  <a:pt x="1940322" y="1355725"/>
                </a:lnTo>
                <a:lnTo>
                  <a:pt x="1922042" y="1355329"/>
                </a:lnTo>
                <a:lnTo>
                  <a:pt x="1904556" y="1354536"/>
                </a:lnTo>
                <a:lnTo>
                  <a:pt x="1886276" y="1352949"/>
                </a:lnTo>
                <a:lnTo>
                  <a:pt x="1868790" y="1350570"/>
                </a:lnTo>
                <a:lnTo>
                  <a:pt x="1851304" y="1348191"/>
                </a:lnTo>
                <a:lnTo>
                  <a:pt x="1833818" y="1345812"/>
                </a:lnTo>
                <a:lnTo>
                  <a:pt x="1817127" y="1342639"/>
                </a:lnTo>
                <a:lnTo>
                  <a:pt x="1799642" y="1339071"/>
                </a:lnTo>
                <a:lnTo>
                  <a:pt x="1782951" y="1335105"/>
                </a:lnTo>
                <a:lnTo>
                  <a:pt x="1766657" y="1331140"/>
                </a:lnTo>
                <a:lnTo>
                  <a:pt x="1749966" y="1326381"/>
                </a:lnTo>
                <a:lnTo>
                  <a:pt x="1734070" y="1321226"/>
                </a:lnTo>
                <a:lnTo>
                  <a:pt x="1718174" y="1316071"/>
                </a:lnTo>
                <a:lnTo>
                  <a:pt x="1703073" y="1310916"/>
                </a:lnTo>
                <a:lnTo>
                  <a:pt x="1687574" y="1305365"/>
                </a:lnTo>
                <a:lnTo>
                  <a:pt x="1672075" y="1299813"/>
                </a:lnTo>
                <a:lnTo>
                  <a:pt x="1657769" y="1293468"/>
                </a:lnTo>
                <a:lnTo>
                  <a:pt x="1643065" y="1287520"/>
                </a:lnTo>
                <a:lnTo>
                  <a:pt x="1615246" y="1275228"/>
                </a:lnTo>
                <a:lnTo>
                  <a:pt x="1588620" y="1262142"/>
                </a:lnTo>
                <a:lnTo>
                  <a:pt x="1563584" y="1249452"/>
                </a:lnTo>
                <a:lnTo>
                  <a:pt x="1540137" y="1235970"/>
                </a:lnTo>
                <a:lnTo>
                  <a:pt x="1517883" y="1223281"/>
                </a:lnTo>
                <a:lnTo>
                  <a:pt x="1497218" y="1210592"/>
                </a:lnTo>
                <a:lnTo>
                  <a:pt x="1478540" y="1199092"/>
                </a:lnTo>
                <a:lnTo>
                  <a:pt x="1462246" y="1187989"/>
                </a:lnTo>
                <a:lnTo>
                  <a:pt x="1447145" y="1177679"/>
                </a:lnTo>
                <a:lnTo>
                  <a:pt x="1434825" y="1168558"/>
                </a:lnTo>
                <a:lnTo>
                  <a:pt x="1423698" y="1160628"/>
                </a:lnTo>
                <a:lnTo>
                  <a:pt x="1409391" y="1149128"/>
                </a:lnTo>
                <a:lnTo>
                  <a:pt x="1404623" y="1145162"/>
                </a:lnTo>
                <a:lnTo>
                  <a:pt x="1410584" y="1141594"/>
                </a:lnTo>
                <a:lnTo>
                  <a:pt x="1416942" y="1138421"/>
                </a:lnTo>
                <a:lnTo>
                  <a:pt x="1423300" y="1135249"/>
                </a:lnTo>
                <a:lnTo>
                  <a:pt x="1430454" y="1132473"/>
                </a:lnTo>
                <a:lnTo>
                  <a:pt x="1444363" y="1126525"/>
                </a:lnTo>
                <a:lnTo>
                  <a:pt x="1459067" y="1122163"/>
                </a:lnTo>
                <a:lnTo>
                  <a:pt x="1474168" y="1118198"/>
                </a:lnTo>
                <a:lnTo>
                  <a:pt x="1490064" y="1115025"/>
                </a:lnTo>
                <a:lnTo>
                  <a:pt x="1505960" y="1112646"/>
                </a:lnTo>
                <a:lnTo>
                  <a:pt x="1522651" y="1110663"/>
                </a:lnTo>
                <a:lnTo>
                  <a:pt x="1539740" y="1109077"/>
                </a:lnTo>
                <a:lnTo>
                  <a:pt x="1556431" y="1108284"/>
                </a:lnTo>
                <a:lnTo>
                  <a:pt x="1573519" y="1107491"/>
                </a:lnTo>
                <a:lnTo>
                  <a:pt x="1590210" y="1107491"/>
                </a:lnTo>
                <a:lnTo>
                  <a:pt x="1607298" y="1107888"/>
                </a:lnTo>
                <a:lnTo>
                  <a:pt x="1624387" y="1108284"/>
                </a:lnTo>
                <a:lnTo>
                  <a:pt x="1640680" y="1109474"/>
                </a:lnTo>
                <a:lnTo>
                  <a:pt x="1657371" y="1110663"/>
                </a:lnTo>
                <a:lnTo>
                  <a:pt x="1672870" y="1111853"/>
                </a:lnTo>
                <a:lnTo>
                  <a:pt x="1688369" y="1113439"/>
                </a:lnTo>
                <a:lnTo>
                  <a:pt x="1717776" y="1117008"/>
                </a:lnTo>
                <a:lnTo>
                  <a:pt x="1744402" y="1120974"/>
                </a:lnTo>
                <a:lnTo>
                  <a:pt x="1767452" y="1124939"/>
                </a:lnTo>
                <a:lnTo>
                  <a:pt x="1786527" y="1128904"/>
                </a:lnTo>
                <a:lnTo>
                  <a:pt x="1800834" y="1131680"/>
                </a:lnTo>
                <a:lnTo>
                  <a:pt x="1813153" y="1134456"/>
                </a:lnTo>
                <a:lnTo>
                  <a:pt x="1805205" y="1126129"/>
                </a:lnTo>
                <a:lnTo>
                  <a:pt x="1797257" y="1118594"/>
                </a:lnTo>
                <a:lnTo>
                  <a:pt x="1788912" y="1111457"/>
                </a:lnTo>
                <a:lnTo>
                  <a:pt x="1780169" y="1104319"/>
                </a:lnTo>
                <a:lnTo>
                  <a:pt x="1763080" y="1090440"/>
                </a:lnTo>
                <a:lnTo>
                  <a:pt x="1744800" y="1077354"/>
                </a:lnTo>
                <a:lnTo>
                  <a:pt x="1726122" y="1064665"/>
                </a:lnTo>
                <a:lnTo>
                  <a:pt x="1707841" y="1053165"/>
                </a:lnTo>
                <a:lnTo>
                  <a:pt x="1688369" y="1042062"/>
                </a:lnTo>
                <a:lnTo>
                  <a:pt x="1668896" y="1031752"/>
                </a:lnTo>
                <a:lnTo>
                  <a:pt x="1649820" y="1022235"/>
                </a:lnTo>
                <a:lnTo>
                  <a:pt x="1629950" y="1012718"/>
                </a:lnTo>
                <a:lnTo>
                  <a:pt x="1610080" y="1004391"/>
                </a:lnTo>
                <a:lnTo>
                  <a:pt x="1590607" y="996460"/>
                </a:lnTo>
                <a:lnTo>
                  <a:pt x="1571532" y="989322"/>
                </a:lnTo>
                <a:lnTo>
                  <a:pt x="1552457" y="982184"/>
                </a:lnTo>
                <a:lnTo>
                  <a:pt x="1533381" y="975840"/>
                </a:lnTo>
                <a:lnTo>
                  <a:pt x="1515101" y="970288"/>
                </a:lnTo>
                <a:lnTo>
                  <a:pt x="1497218" y="965133"/>
                </a:lnTo>
                <a:lnTo>
                  <a:pt x="1480129" y="960375"/>
                </a:lnTo>
                <a:lnTo>
                  <a:pt x="1463438" y="955616"/>
                </a:lnTo>
                <a:lnTo>
                  <a:pt x="1447542" y="952047"/>
                </a:lnTo>
                <a:lnTo>
                  <a:pt x="1418134" y="945306"/>
                </a:lnTo>
                <a:lnTo>
                  <a:pt x="1392700" y="940547"/>
                </a:lnTo>
                <a:lnTo>
                  <a:pt x="1372035" y="936978"/>
                </a:lnTo>
                <a:lnTo>
                  <a:pt x="1356139" y="934599"/>
                </a:lnTo>
                <a:lnTo>
                  <a:pt x="1343025" y="933013"/>
                </a:lnTo>
                <a:lnTo>
                  <a:pt x="1371241" y="923496"/>
                </a:lnTo>
                <a:lnTo>
                  <a:pt x="1398661" y="915169"/>
                </a:lnTo>
                <a:lnTo>
                  <a:pt x="1426082" y="908428"/>
                </a:lnTo>
                <a:lnTo>
                  <a:pt x="1452708" y="902083"/>
                </a:lnTo>
                <a:lnTo>
                  <a:pt x="1478540" y="896928"/>
                </a:lnTo>
                <a:lnTo>
                  <a:pt x="1504371" y="892962"/>
                </a:lnTo>
                <a:lnTo>
                  <a:pt x="1529805" y="889790"/>
                </a:lnTo>
                <a:lnTo>
                  <a:pt x="1554841" y="887807"/>
                </a:lnTo>
                <a:lnTo>
                  <a:pt x="1579480" y="886221"/>
                </a:lnTo>
                <a:lnTo>
                  <a:pt x="1603324" y="885825"/>
                </a:lnTo>
                <a:close/>
                <a:moveTo>
                  <a:pt x="399645" y="28575"/>
                </a:moveTo>
                <a:lnTo>
                  <a:pt x="420652" y="30558"/>
                </a:lnTo>
                <a:lnTo>
                  <a:pt x="442055" y="33335"/>
                </a:lnTo>
                <a:lnTo>
                  <a:pt x="462665" y="36905"/>
                </a:lnTo>
                <a:lnTo>
                  <a:pt x="482879" y="41268"/>
                </a:lnTo>
                <a:lnTo>
                  <a:pt x="501904" y="45632"/>
                </a:lnTo>
                <a:lnTo>
                  <a:pt x="521325" y="51185"/>
                </a:lnTo>
                <a:lnTo>
                  <a:pt x="539953" y="57135"/>
                </a:lnTo>
                <a:lnTo>
                  <a:pt x="558186" y="63482"/>
                </a:lnTo>
                <a:lnTo>
                  <a:pt x="576021" y="71019"/>
                </a:lnTo>
                <a:lnTo>
                  <a:pt x="593461" y="78556"/>
                </a:lnTo>
                <a:lnTo>
                  <a:pt x="610108" y="86489"/>
                </a:lnTo>
                <a:lnTo>
                  <a:pt x="626754" y="95613"/>
                </a:lnTo>
                <a:lnTo>
                  <a:pt x="642608" y="104737"/>
                </a:lnTo>
                <a:lnTo>
                  <a:pt x="658066" y="114257"/>
                </a:lnTo>
                <a:lnTo>
                  <a:pt x="673127" y="124174"/>
                </a:lnTo>
                <a:lnTo>
                  <a:pt x="688189" y="134487"/>
                </a:lnTo>
                <a:lnTo>
                  <a:pt x="702061" y="145197"/>
                </a:lnTo>
                <a:lnTo>
                  <a:pt x="716330" y="156304"/>
                </a:lnTo>
                <a:lnTo>
                  <a:pt x="729409" y="167808"/>
                </a:lnTo>
                <a:lnTo>
                  <a:pt x="742885" y="179708"/>
                </a:lnTo>
                <a:lnTo>
                  <a:pt x="755568" y="191212"/>
                </a:lnTo>
                <a:lnTo>
                  <a:pt x="767855" y="203509"/>
                </a:lnTo>
                <a:lnTo>
                  <a:pt x="779746" y="216202"/>
                </a:lnTo>
                <a:lnTo>
                  <a:pt x="791636" y="228499"/>
                </a:lnTo>
                <a:lnTo>
                  <a:pt x="802338" y="241590"/>
                </a:lnTo>
                <a:lnTo>
                  <a:pt x="813039" y="254283"/>
                </a:lnTo>
                <a:lnTo>
                  <a:pt x="823741" y="267374"/>
                </a:lnTo>
                <a:lnTo>
                  <a:pt x="833649" y="280464"/>
                </a:lnTo>
                <a:lnTo>
                  <a:pt x="843558" y="293554"/>
                </a:lnTo>
                <a:lnTo>
                  <a:pt x="853070" y="306645"/>
                </a:lnTo>
                <a:lnTo>
                  <a:pt x="861790" y="320132"/>
                </a:lnTo>
                <a:lnTo>
                  <a:pt x="870906" y="333222"/>
                </a:lnTo>
                <a:lnTo>
                  <a:pt x="878833" y="346709"/>
                </a:lnTo>
                <a:lnTo>
                  <a:pt x="886760" y="359799"/>
                </a:lnTo>
                <a:lnTo>
                  <a:pt x="902218" y="385980"/>
                </a:lnTo>
                <a:lnTo>
                  <a:pt x="915694" y="411764"/>
                </a:lnTo>
                <a:lnTo>
                  <a:pt x="928377" y="436754"/>
                </a:lnTo>
                <a:lnTo>
                  <a:pt x="939475" y="460951"/>
                </a:lnTo>
                <a:lnTo>
                  <a:pt x="949384" y="483562"/>
                </a:lnTo>
                <a:lnTo>
                  <a:pt x="958500" y="505379"/>
                </a:lnTo>
                <a:lnTo>
                  <a:pt x="966427" y="525610"/>
                </a:lnTo>
                <a:lnTo>
                  <a:pt x="972768" y="544650"/>
                </a:lnTo>
                <a:lnTo>
                  <a:pt x="978714" y="560914"/>
                </a:lnTo>
                <a:lnTo>
                  <a:pt x="983866" y="575987"/>
                </a:lnTo>
                <a:lnTo>
                  <a:pt x="987433" y="588284"/>
                </a:lnTo>
                <a:lnTo>
                  <a:pt x="992190" y="605738"/>
                </a:lnTo>
                <a:lnTo>
                  <a:pt x="993775" y="612085"/>
                </a:lnTo>
                <a:lnTo>
                  <a:pt x="987037" y="611292"/>
                </a:lnTo>
                <a:lnTo>
                  <a:pt x="979506" y="610498"/>
                </a:lnTo>
                <a:lnTo>
                  <a:pt x="972372" y="609308"/>
                </a:lnTo>
                <a:lnTo>
                  <a:pt x="965238" y="607722"/>
                </a:lnTo>
                <a:lnTo>
                  <a:pt x="950573" y="604151"/>
                </a:lnTo>
                <a:lnTo>
                  <a:pt x="936304" y="599391"/>
                </a:lnTo>
                <a:lnTo>
                  <a:pt x="921243" y="593441"/>
                </a:lnTo>
                <a:lnTo>
                  <a:pt x="906974" y="587094"/>
                </a:lnTo>
                <a:lnTo>
                  <a:pt x="891913" y="579954"/>
                </a:lnTo>
                <a:lnTo>
                  <a:pt x="877644" y="572417"/>
                </a:lnTo>
                <a:lnTo>
                  <a:pt x="862979" y="563691"/>
                </a:lnTo>
                <a:lnTo>
                  <a:pt x="849107" y="554964"/>
                </a:lnTo>
                <a:lnTo>
                  <a:pt x="834838" y="545840"/>
                </a:lnTo>
                <a:lnTo>
                  <a:pt x="821362" y="535923"/>
                </a:lnTo>
                <a:lnTo>
                  <a:pt x="807490" y="526006"/>
                </a:lnTo>
                <a:lnTo>
                  <a:pt x="794411" y="516089"/>
                </a:lnTo>
                <a:lnTo>
                  <a:pt x="781331" y="505379"/>
                </a:lnTo>
                <a:lnTo>
                  <a:pt x="769044" y="495066"/>
                </a:lnTo>
                <a:lnTo>
                  <a:pt x="756757" y="485149"/>
                </a:lnTo>
                <a:lnTo>
                  <a:pt x="745659" y="474438"/>
                </a:lnTo>
                <a:lnTo>
                  <a:pt x="723860" y="454605"/>
                </a:lnTo>
                <a:lnTo>
                  <a:pt x="705232" y="436754"/>
                </a:lnTo>
                <a:lnTo>
                  <a:pt x="688981" y="420094"/>
                </a:lnTo>
                <a:lnTo>
                  <a:pt x="675902" y="406607"/>
                </a:lnTo>
                <a:lnTo>
                  <a:pt x="665597" y="395500"/>
                </a:lnTo>
                <a:lnTo>
                  <a:pt x="657670" y="386376"/>
                </a:lnTo>
                <a:lnTo>
                  <a:pt x="659255" y="397087"/>
                </a:lnTo>
                <a:lnTo>
                  <a:pt x="661237" y="408194"/>
                </a:lnTo>
                <a:lnTo>
                  <a:pt x="663615" y="418904"/>
                </a:lnTo>
                <a:lnTo>
                  <a:pt x="665993" y="430011"/>
                </a:lnTo>
                <a:lnTo>
                  <a:pt x="668767" y="440324"/>
                </a:lnTo>
                <a:lnTo>
                  <a:pt x="671542" y="450638"/>
                </a:lnTo>
                <a:lnTo>
                  <a:pt x="678676" y="471662"/>
                </a:lnTo>
                <a:lnTo>
                  <a:pt x="685810" y="492686"/>
                </a:lnTo>
                <a:lnTo>
                  <a:pt x="693738" y="512916"/>
                </a:lnTo>
                <a:lnTo>
                  <a:pt x="702457" y="532750"/>
                </a:lnTo>
                <a:lnTo>
                  <a:pt x="712366" y="552187"/>
                </a:lnTo>
                <a:lnTo>
                  <a:pt x="721878" y="571624"/>
                </a:lnTo>
                <a:lnTo>
                  <a:pt x="732580" y="589871"/>
                </a:lnTo>
                <a:lnTo>
                  <a:pt x="743281" y="608118"/>
                </a:lnTo>
                <a:lnTo>
                  <a:pt x="753983" y="625969"/>
                </a:lnTo>
                <a:lnTo>
                  <a:pt x="765477" y="642629"/>
                </a:lnTo>
                <a:lnTo>
                  <a:pt x="776575" y="659289"/>
                </a:lnTo>
                <a:lnTo>
                  <a:pt x="788069" y="674760"/>
                </a:lnTo>
                <a:lnTo>
                  <a:pt x="799167" y="690230"/>
                </a:lnTo>
                <a:lnTo>
                  <a:pt x="810265" y="704510"/>
                </a:lnTo>
                <a:lnTo>
                  <a:pt x="821759" y="718394"/>
                </a:lnTo>
                <a:lnTo>
                  <a:pt x="832460" y="731484"/>
                </a:lnTo>
                <a:lnTo>
                  <a:pt x="843162" y="743781"/>
                </a:lnTo>
                <a:lnTo>
                  <a:pt x="862583" y="765995"/>
                </a:lnTo>
                <a:lnTo>
                  <a:pt x="880022" y="784242"/>
                </a:lnTo>
                <a:lnTo>
                  <a:pt x="894687" y="799316"/>
                </a:lnTo>
                <a:lnTo>
                  <a:pt x="906182" y="810026"/>
                </a:lnTo>
                <a:lnTo>
                  <a:pt x="915694" y="819150"/>
                </a:lnTo>
                <a:lnTo>
                  <a:pt x="887553" y="810423"/>
                </a:lnTo>
                <a:lnTo>
                  <a:pt x="860205" y="801299"/>
                </a:lnTo>
                <a:lnTo>
                  <a:pt x="834046" y="791382"/>
                </a:lnTo>
                <a:lnTo>
                  <a:pt x="808679" y="781069"/>
                </a:lnTo>
                <a:lnTo>
                  <a:pt x="784502" y="770359"/>
                </a:lnTo>
                <a:lnTo>
                  <a:pt x="761513" y="758458"/>
                </a:lnTo>
                <a:lnTo>
                  <a:pt x="738921" y="746558"/>
                </a:lnTo>
                <a:lnTo>
                  <a:pt x="717519" y="734261"/>
                </a:lnTo>
                <a:lnTo>
                  <a:pt x="696908" y="721171"/>
                </a:lnTo>
                <a:lnTo>
                  <a:pt x="677487" y="707684"/>
                </a:lnTo>
                <a:lnTo>
                  <a:pt x="658462" y="694197"/>
                </a:lnTo>
                <a:lnTo>
                  <a:pt x="640230" y="680313"/>
                </a:lnTo>
                <a:lnTo>
                  <a:pt x="623583" y="666033"/>
                </a:lnTo>
                <a:lnTo>
                  <a:pt x="606937" y="650959"/>
                </a:lnTo>
                <a:lnTo>
                  <a:pt x="591083" y="635886"/>
                </a:lnTo>
                <a:lnTo>
                  <a:pt x="576418" y="620415"/>
                </a:lnTo>
                <a:lnTo>
                  <a:pt x="562149" y="605341"/>
                </a:lnTo>
                <a:lnTo>
                  <a:pt x="549069" y="589078"/>
                </a:lnTo>
                <a:lnTo>
                  <a:pt x="536386" y="573607"/>
                </a:lnTo>
                <a:lnTo>
                  <a:pt x="524496" y="556947"/>
                </a:lnTo>
                <a:lnTo>
                  <a:pt x="513398" y="541080"/>
                </a:lnTo>
                <a:lnTo>
                  <a:pt x="502300" y="524420"/>
                </a:lnTo>
                <a:lnTo>
                  <a:pt x="492391" y="507363"/>
                </a:lnTo>
                <a:lnTo>
                  <a:pt x="483275" y="491099"/>
                </a:lnTo>
                <a:lnTo>
                  <a:pt x="474159" y="474042"/>
                </a:lnTo>
                <a:lnTo>
                  <a:pt x="465836" y="457778"/>
                </a:lnTo>
                <a:lnTo>
                  <a:pt x="458305" y="440721"/>
                </a:lnTo>
                <a:lnTo>
                  <a:pt x="451171" y="423664"/>
                </a:lnTo>
                <a:lnTo>
                  <a:pt x="444433" y="407004"/>
                </a:lnTo>
                <a:lnTo>
                  <a:pt x="438488" y="390343"/>
                </a:lnTo>
                <a:lnTo>
                  <a:pt x="432939" y="374079"/>
                </a:lnTo>
                <a:lnTo>
                  <a:pt x="427786" y="357419"/>
                </a:lnTo>
                <a:lnTo>
                  <a:pt x="423030" y="340759"/>
                </a:lnTo>
                <a:lnTo>
                  <a:pt x="418670" y="324892"/>
                </a:lnTo>
                <a:lnTo>
                  <a:pt x="414707" y="308628"/>
                </a:lnTo>
                <a:lnTo>
                  <a:pt x="411536" y="292761"/>
                </a:lnTo>
                <a:lnTo>
                  <a:pt x="408365" y="277291"/>
                </a:lnTo>
                <a:lnTo>
                  <a:pt x="405591" y="261820"/>
                </a:lnTo>
                <a:lnTo>
                  <a:pt x="403212" y="246746"/>
                </a:lnTo>
                <a:lnTo>
                  <a:pt x="401231" y="231673"/>
                </a:lnTo>
                <a:lnTo>
                  <a:pt x="399645" y="217392"/>
                </a:lnTo>
                <a:lnTo>
                  <a:pt x="398060" y="203112"/>
                </a:lnTo>
                <a:lnTo>
                  <a:pt x="395682" y="176138"/>
                </a:lnTo>
                <a:lnTo>
                  <a:pt x="394096" y="150751"/>
                </a:lnTo>
                <a:lnTo>
                  <a:pt x="393700" y="127347"/>
                </a:lnTo>
                <a:lnTo>
                  <a:pt x="393700" y="105530"/>
                </a:lnTo>
                <a:lnTo>
                  <a:pt x="394493" y="86093"/>
                </a:lnTo>
                <a:lnTo>
                  <a:pt x="395285" y="69829"/>
                </a:lnTo>
                <a:lnTo>
                  <a:pt x="396474" y="55152"/>
                </a:lnTo>
                <a:lnTo>
                  <a:pt x="398853" y="35318"/>
                </a:lnTo>
                <a:lnTo>
                  <a:pt x="399645" y="28575"/>
                </a:lnTo>
                <a:close/>
                <a:moveTo>
                  <a:pt x="1782366" y="0"/>
                </a:moveTo>
                <a:lnTo>
                  <a:pt x="1787526" y="20648"/>
                </a:lnTo>
                <a:lnTo>
                  <a:pt x="1791097" y="41297"/>
                </a:lnTo>
                <a:lnTo>
                  <a:pt x="1794272" y="61152"/>
                </a:lnTo>
                <a:lnTo>
                  <a:pt x="1796257" y="81006"/>
                </a:lnTo>
                <a:lnTo>
                  <a:pt x="1797844" y="100861"/>
                </a:lnTo>
                <a:lnTo>
                  <a:pt x="1798638" y="119921"/>
                </a:lnTo>
                <a:lnTo>
                  <a:pt x="1798241" y="139378"/>
                </a:lnTo>
                <a:lnTo>
                  <a:pt x="1797447" y="158439"/>
                </a:lnTo>
                <a:lnTo>
                  <a:pt x="1796257" y="177499"/>
                </a:lnTo>
                <a:lnTo>
                  <a:pt x="1793876" y="195765"/>
                </a:lnTo>
                <a:lnTo>
                  <a:pt x="1791494" y="214031"/>
                </a:lnTo>
                <a:lnTo>
                  <a:pt x="1787922" y="231900"/>
                </a:lnTo>
                <a:lnTo>
                  <a:pt x="1783557" y="249769"/>
                </a:lnTo>
                <a:lnTo>
                  <a:pt x="1779191" y="267241"/>
                </a:lnTo>
                <a:lnTo>
                  <a:pt x="1774429" y="284316"/>
                </a:lnTo>
                <a:lnTo>
                  <a:pt x="1768872" y="301391"/>
                </a:lnTo>
                <a:lnTo>
                  <a:pt x="1762919" y="318069"/>
                </a:lnTo>
                <a:lnTo>
                  <a:pt x="1756172" y="334349"/>
                </a:lnTo>
                <a:lnTo>
                  <a:pt x="1749425" y="350630"/>
                </a:lnTo>
                <a:lnTo>
                  <a:pt x="1741885" y="366117"/>
                </a:lnTo>
                <a:lnTo>
                  <a:pt x="1734344" y="381603"/>
                </a:lnTo>
                <a:lnTo>
                  <a:pt x="1726010" y="396693"/>
                </a:lnTo>
                <a:lnTo>
                  <a:pt x="1717675" y="411782"/>
                </a:lnTo>
                <a:lnTo>
                  <a:pt x="1709341" y="426474"/>
                </a:lnTo>
                <a:lnTo>
                  <a:pt x="1699816" y="440770"/>
                </a:lnTo>
                <a:lnTo>
                  <a:pt x="1691085" y="454668"/>
                </a:lnTo>
                <a:lnTo>
                  <a:pt x="1681560" y="468566"/>
                </a:lnTo>
                <a:lnTo>
                  <a:pt x="1671638" y="482067"/>
                </a:lnTo>
                <a:lnTo>
                  <a:pt x="1661716" y="495171"/>
                </a:lnTo>
                <a:lnTo>
                  <a:pt x="1652191" y="507878"/>
                </a:lnTo>
                <a:lnTo>
                  <a:pt x="1641475" y="520585"/>
                </a:lnTo>
                <a:lnTo>
                  <a:pt x="1631554" y="532497"/>
                </a:lnTo>
                <a:lnTo>
                  <a:pt x="1621235" y="544807"/>
                </a:lnTo>
                <a:lnTo>
                  <a:pt x="1610916" y="555926"/>
                </a:lnTo>
                <a:lnTo>
                  <a:pt x="1589882" y="578163"/>
                </a:lnTo>
                <a:lnTo>
                  <a:pt x="1569244" y="598811"/>
                </a:lnTo>
                <a:lnTo>
                  <a:pt x="1548607" y="617872"/>
                </a:lnTo>
                <a:lnTo>
                  <a:pt x="1528763" y="636138"/>
                </a:lnTo>
                <a:lnTo>
                  <a:pt x="1509713" y="652418"/>
                </a:lnTo>
                <a:lnTo>
                  <a:pt x="1491060" y="667508"/>
                </a:lnTo>
                <a:lnTo>
                  <a:pt x="1473597" y="681406"/>
                </a:lnTo>
                <a:lnTo>
                  <a:pt x="1457722" y="693319"/>
                </a:lnTo>
                <a:lnTo>
                  <a:pt x="1443038" y="703643"/>
                </a:lnTo>
                <a:lnTo>
                  <a:pt x="1430338" y="712776"/>
                </a:lnTo>
                <a:lnTo>
                  <a:pt x="1419225" y="720321"/>
                </a:lnTo>
                <a:lnTo>
                  <a:pt x="1403747" y="729851"/>
                </a:lnTo>
                <a:lnTo>
                  <a:pt x="1398588" y="733425"/>
                </a:lnTo>
                <a:lnTo>
                  <a:pt x="1396603" y="726674"/>
                </a:lnTo>
                <a:lnTo>
                  <a:pt x="1395413" y="719924"/>
                </a:lnTo>
                <a:lnTo>
                  <a:pt x="1394222" y="712776"/>
                </a:lnTo>
                <a:lnTo>
                  <a:pt x="1393428" y="705231"/>
                </a:lnTo>
                <a:lnTo>
                  <a:pt x="1393031" y="698084"/>
                </a:lnTo>
                <a:lnTo>
                  <a:pt x="1392635" y="690936"/>
                </a:lnTo>
                <a:lnTo>
                  <a:pt x="1392635" y="675847"/>
                </a:lnTo>
                <a:lnTo>
                  <a:pt x="1393825" y="660360"/>
                </a:lnTo>
                <a:lnTo>
                  <a:pt x="1395413" y="644874"/>
                </a:lnTo>
                <a:lnTo>
                  <a:pt x="1398191" y="628990"/>
                </a:lnTo>
                <a:lnTo>
                  <a:pt x="1401366" y="613107"/>
                </a:lnTo>
                <a:lnTo>
                  <a:pt x="1404938" y="597223"/>
                </a:lnTo>
                <a:lnTo>
                  <a:pt x="1409303" y="580942"/>
                </a:lnTo>
                <a:lnTo>
                  <a:pt x="1413669" y="565059"/>
                </a:lnTo>
                <a:lnTo>
                  <a:pt x="1418828" y="549175"/>
                </a:lnTo>
                <a:lnTo>
                  <a:pt x="1424385" y="533291"/>
                </a:lnTo>
                <a:lnTo>
                  <a:pt x="1430338" y="518202"/>
                </a:lnTo>
                <a:lnTo>
                  <a:pt x="1436291" y="502716"/>
                </a:lnTo>
                <a:lnTo>
                  <a:pt x="1442641" y="488420"/>
                </a:lnTo>
                <a:lnTo>
                  <a:pt x="1448594" y="473728"/>
                </a:lnTo>
                <a:lnTo>
                  <a:pt x="1455341" y="460227"/>
                </a:lnTo>
                <a:lnTo>
                  <a:pt x="1467644" y="434019"/>
                </a:lnTo>
                <a:lnTo>
                  <a:pt x="1479550" y="410591"/>
                </a:lnTo>
                <a:lnTo>
                  <a:pt x="1490663" y="390339"/>
                </a:lnTo>
                <a:lnTo>
                  <a:pt x="1499791" y="373661"/>
                </a:lnTo>
                <a:lnTo>
                  <a:pt x="1507332" y="361352"/>
                </a:lnTo>
                <a:lnTo>
                  <a:pt x="1514078" y="350630"/>
                </a:lnTo>
                <a:lnTo>
                  <a:pt x="1503760" y="355792"/>
                </a:lnTo>
                <a:lnTo>
                  <a:pt x="1493838" y="360954"/>
                </a:lnTo>
                <a:lnTo>
                  <a:pt x="1484313" y="366117"/>
                </a:lnTo>
                <a:lnTo>
                  <a:pt x="1474391" y="371676"/>
                </a:lnTo>
                <a:lnTo>
                  <a:pt x="1455738" y="383986"/>
                </a:lnTo>
                <a:lnTo>
                  <a:pt x="1437085" y="396295"/>
                </a:lnTo>
                <a:lnTo>
                  <a:pt x="1419225" y="409797"/>
                </a:lnTo>
                <a:lnTo>
                  <a:pt x="1402160" y="423298"/>
                </a:lnTo>
                <a:lnTo>
                  <a:pt x="1385491" y="437990"/>
                </a:lnTo>
                <a:lnTo>
                  <a:pt x="1369219" y="452682"/>
                </a:lnTo>
                <a:lnTo>
                  <a:pt x="1353741" y="467772"/>
                </a:lnTo>
                <a:lnTo>
                  <a:pt x="1338660" y="483258"/>
                </a:lnTo>
                <a:lnTo>
                  <a:pt x="1324372" y="498745"/>
                </a:lnTo>
                <a:lnTo>
                  <a:pt x="1310481" y="514628"/>
                </a:lnTo>
                <a:lnTo>
                  <a:pt x="1297781" y="530115"/>
                </a:lnTo>
                <a:lnTo>
                  <a:pt x="1285081" y="545998"/>
                </a:lnTo>
                <a:lnTo>
                  <a:pt x="1273175" y="561088"/>
                </a:lnTo>
                <a:lnTo>
                  <a:pt x="1262063" y="576574"/>
                </a:lnTo>
                <a:lnTo>
                  <a:pt x="1251347" y="591267"/>
                </a:lnTo>
                <a:lnTo>
                  <a:pt x="1241425" y="605959"/>
                </a:lnTo>
                <a:lnTo>
                  <a:pt x="1232297" y="619857"/>
                </a:lnTo>
                <a:lnTo>
                  <a:pt x="1223169" y="633755"/>
                </a:lnTo>
                <a:lnTo>
                  <a:pt x="1208088" y="659169"/>
                </a:lnTo>
                <a:lnTo>
                  <a:pt x="1194991" y="681009"/>
                </a:lnTo>
                <a:lnTo>
                  <a:pt x="1185069" y="699275"/>
                </a:lnTo>
                <a:lnTo>
                  <a:pt x="1178322" y="713173"/>
                </a:lnTo>
                <a:lnTo>
                  <a:pt x="1171972" y="724689"/>
                </a:lnTo>
                <a:lnTo>
                  <a:pt x="1171575" y="696098"/>
                </a:lnTo>
                <a:lnTo>
                  <a:pt x="1172369" y="667905"/>
                </a:lnTo>
                <a:lnTo>
                  <a:pt x="1173956" y="640506"/>
                </a:lnTo>
                <a:lnTo>
                  <a:pt x="1176734" y="613504"/>
                </a:lnTo>
                <a:lnTo>
                  <a:pt x="1179513" y="587693"/>
                </a:lnTo>
                <a:lnTo>
                  <a:pt x="1183481" y="562279"/>
                </a:lnTo>
                <a:lnTo>
                  <a:pt x="1188244" y="537659"/>
                </a:lnTo>
                <a:lnTo>
                  <a:pt x="1193800" y="514231"/>
                </a:lnTo>
                <a:lnTo>
                  <a:pt x="1199753" y="491200"/>
                </a:lnTo>
                <a:lnTo>
                  <a:pt x="1206897" y="468566"/>
                </a:lnTo>
                <a:lnTo>
                  <a:pt x="1214438" y="446726"/>
                </a:lnTo>
                <a:lnTo>
                  <a:pt x="1222375" y="425680"/>
                </a:lnTo>
                <a:lnTo>
                  <a:pt x="1231503" y="405429"/>
                </a:lnTo>
                <a:lnTo>
                  <a:pt x="1240631" y="385574"/>
                </a:lnTo>
                <a:lnTo>
                  <a:pt x="1250156" y="366117"/>
                </a:lnTo>
                <a:lnTo>
                  <a:pt x="1260872" y="347850"/>
                </a:lnTo>
                <a:lnTo>
                  <a:pt x="1271588" y="329584"/>
                </a:lnTo>
                <a:lnTo>
                  <a:pt x="1282700" y="312112"/>
                </a:lnTo>
                <a:lnTo>
                  <a:pt x="1294606" y="295832"/>
                </a:lnTo>
                <a:lnTo>
                  <a:pt x="1306513" y="279551"/>
                </a:lnTo>
                <a:lnTo>
                  <a:pt x="1319213" y="264065"/>
                </a:lnTo>
                <a:lnTo>
                  <a:pt x="1331913" y="248975"/>
                </a:lnTo>
                <a:lnTo>
                  <a:pt x="1345010" y="234680"/>
                </a:lnTo>
                <a:lnTo>
                  <a:pt x="1358106" y="220385"/>
                </a:lnTo>
                <a:lnTo>
                  <a:pt x="1371997" y="207281"/>
                </a:lnTo>
                <a:lnTo>
                  <a:pt x="1385491" y="194177"/>
                </a:lnTo>
                <a:lnTo>
                  <a:pt x="1399778" y="182264"/>
                </a:lnTo>
                <a:lnTo>
                  <a:pt x="1413669" y="169954"/>
                </a:lnTo>
                <a:lnTo>
                  <a:pt x="1428353" y="158836"/>
                </a:lnTo>
                <a:lnTo>
                  <a:pt x="1442244" y="147717"/>
                </a:lnTo>
                <a:lnTo>
                  <a:pt x="1456928" y="137790"/>
                </a:lnTo>
                <a:lnTo>
                  <a:pt x="1471216" y="127863"/>
                </a:lnTo>
                <a:lnTo>
                  <a:pt x="1485900" y="118333"/>
                </a:lnTo>
                <a:lnTo>
                  <a:pt x="1500188" y="109199"/>
                </a:lnTo>
                <a:lnTo>
                  <a:pt x="1514872" y="100861"/>
                </a:lnTo>
                <a:lnTo>
                  <a:pt x="1529160" y="92919"/>
                </a:lnTo>
                <a:lnTo>
                  <a:pt x="1543447" y="84977"/>
                </a:lnTo>
                <a:lnTo>
                  <a:pt x="1557338" y="77829"/>
                </a:lnTo>
                <a:lnTo>
                  <a:pt x="1571625" y="71079"/>
                </a:lnTo>
                <a:lnTo>
                  <a:pt x="1585119" y="64328"/>
                </a:lnTo>
                <a:lnTo>
                  <a:pt x="1599010" y="57975"/>
                </a:lnTo>
                <a:lnTo>
                  <a:pt x="1612107" y="52416"/>
                </a:lnTo>
                <a:lnTo>
                  <a:pt x="1637904" y="42091"/>
                </a:lnTo>
                <a:lnTo>
                  <a:pt x="1662113" y="32958"/>
                </a:lnTo>
                <a:lnTo>
                  <a:pt x="1685132" y="25414"/>
                </a:lnTo>
                <a:lnTo>
                  <a:pt x="1706166" y="18663"/>
                </a:lnTo>
                <a:lnTo>
                  <a:pt x="1724819" y="13501"/>
                </a:lnTo>
                <a:lnTo>
                  <a:pt x="1741488" y="9133"/>
                </a:lnTo>
                <a:lnTo>
                  <a:pt x="1755379" y="5162"/>
                </a:lnTo>
                <a:lnTo>
                  <a:pt x="1775619" y="1191"/>
                </a:lnTo>
                <a:lnTo>
                  <a:pt x="1782366" y="0"/>
                </a:lnTo>
                <a:close/>
              </a:path>
            </a:pathLst>
          </a:custGeom>
          <a:solidFill>
            <a:srgbClr val="55463D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55463D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456488" y="1712595"/>
            <a:ext cx="361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探索咖啡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2363" y="1712595"/>
            <a:ext cx="361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咖啡豆比一比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8706" y="4164503"/>
            <a:ext cx="361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煮咖啡的方法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45755" y="4098966"/>
            <a:ext cx="361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咖啡影音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50423" y="5712167"/>
            <a:ext cx="361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你不知道的小知識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48013" y="3282653"/>
            <a:ext cx="116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TW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本框 2">
            <a:extLst>
              <a:ext uri="{FF2B5EF4-FFF2-40B4-BE49-F238E27FC236}">
                <a16:creationId xmlns="" xmlns:a16="http://schemas.microsoft.com/office/drawing/2014/main" id="{AA85F0F4-41B9-4CDC-B84D-DADF226824D1}"/>
              </a:ext>
            </a:extLst>
          </p:cNvPr>
          <p:cNvSpPr txBox="1"/>
          <p:nvPr/>
        </p:nvSpPr>
        <p:spPr>
          <a:xfrm>
            <a:off x="5039360" y="577561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架 構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5" grpId="0"/>
      <p:bldP spid="5" grpId="0"/>
      <p:bldP spid="12" grpId="0"/>
      <p:bldP spid="25" grpId="0"/>
      <p:bldP spid="26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pic>
        <p:nvPicPr>
          <p:cNvPr id="3" name="图片 23" descr="树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sp>
        <p:nvSpPr>
          <p:cNvPr id="4" name="文本框 2">
            <a:extLst>
              <a:ext uri="{FF2B5EF4-FFF2-40B4-BE49-F238E27FC236}">
                <a16:creationId xmlns="" xmlns:a16="http://schemas.microsoft.com/office/drawing/2014/main" id="{AA85F0F4-41B9-4CDC-B84D-DADF226824D1}"/>
              </a:ext>
            </a:extLst>
          </p:cNvPr>
          <p:cNvSpPr txBox="1"/>
          <p:nvPr/>
        </p:nvSpPr>
        <p:spPr>
          <a:xfrm>
            <a:off x="5039360" y="577561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 型 架 構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631059115"/>
              </p:ext>
            </p:extLst>
          </p:nvPr>
        </p:nvGraphicFramePr>
        <p:xfrm>
          <a:off x="1354991" y="1118487"/>
          <a:ext cx="9494715" cy="5046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72407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pic>
        <p:nvPicPr>
          <p:cNvPr id="3" name="图片 23" descr="树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2948" y="1267355"/>
            <a:ext cx="10576800" cy="5274000"/>
          </a:xfrm>
          <a:prstGeom prst="rect">
            <a:avLst/>
          </a:prstGeom>
          <a:solidFill>
            <a:srgbClr val="9B7B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本框 2">
            <a:extLst>
              <a:ext uri="{FF2B5EF4-FFF2-40B4-BE49-F238E27FC236}">
                <a16:creationId xmlns="" xmlns:a16="http://schemas.microsoft.com/office/drawing/2014/main" id="{AA85F0F4-41B9-4CDC-B84D-DADF226824D1}"/>
              </a:ext>
            </a:extLst>
          </p:cNvPr>
          <p:cNvSpPr txBox="1"/>
          <p:nvPr/>
        </p:nvSpPr>
        <p:spPr>
          <a:xfrm>
            <a:off x="5039360" y="577561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 頁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9300" y="1267355"/>
            <a:ext cx="10570448" cy="5274000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002003" y="3584757"/>
            <a:ext cx="2065042" cy="6391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與咖啡有約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6044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5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pic>
        <p:nvPicPr>
          <p:cNvPr id="3" name="图片 23" descr="树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AA85F0F4-41B9-4CDC-B84D-DADF226824D1}"/>
              </a:ext>
            </a:extLst>
          </p:cNvPr>
          <p:cNvSpPr txBox="1"/>
          <p:nvPr/>
        </p:nvSpPr>
        <p:spPr>
          <a:xfrm>
            <a:off x="5039360" y="577561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 啡 豆 比 一 比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="" xmlns:a16="http://schemas.microsoft.com/office/drawing/2014/main" id="{010A22F0-8D17-4990-A8CE-AA1808E37C87}"/>
              </a:ext>
            </a:extLst>
          </p:cNvPr>
          <p:cNvGrpSpPr/>
          <p:nvPr/>
        </p:nvGrpSpPr>
        <p:grpSpPr>
          <a:xfrm>
            <a:off x="743031" y="1265855"/>
            <a:ext cx="10576398" cy="5275384"/>
            <a:chOff x="743031" y="1265855"/>
            <a:chExt cx="10576398" cy="5275384"/>
          </a:xfrm>
        </p:grpSpPr>
        <p:sp>
          <p:nvSpPr>
            <p:cNvPr id="6" name="矩形 5"/>
            <p:cNvSpPr/>
            <p:nvPr/>
          </p:nvSpPr>
          <p:spPr>
            <a:xfrm>
              <a:off x="743031" y="1265855"/>
              <a:ext cx="10576398" cy="5275384"/>
            </a:xfrm>
            <a:prstGeom prst="rect">
              <a:avLst/>
            </a:prstGeom>
            <a:solidFill>
              <a:srgbClr val="9B7B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63046" y="5040935"/>
              <a:ext cx="10397353" cy="13464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↓內容</a:t>
              </a:r>
              <a:r>
                <a:rPr lang="en-US" altLang="zh-TW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2800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依產地分類</a:t>
              </a:r>
              <a:endPara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208399" y="1362528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你不知道的小知識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11399" y="1365250"/>
              <a:ext cx="2052000" cy="5823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咖啡豆比一比     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2912410" y="1362528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探索咖啡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5013421" y="1362528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煮咖啡的方法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110910" y="1369355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咖啡影音</a:t>
              </a:r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6910" y="2041547"/>
              <a:ext cx="5569214" cy="2845520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455599" y="2055201"/>
              <a:ext cx="4863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*世界地圖</a:t>
              </a:r>
              <a:r>
                <a:rPr lang="en-US" altLang="zh-TW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點選區塊連結至下方依循內容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="" xmlns:a16="http://schemas.microsoft.com/office/drawing/2014/main" id="{1F3BE187-992A-45F4-994F-7A6F7F546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6846" y="3001014"/>
              <a:ext cx="304762" cy="304762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="" xmlns:a16="http://schemas.microsoft.com/office/drawing/2014/main" id="{8F81DB3A-F560-4630-9F65-A27CBD4E4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029" y="3219657"/>
              <a:ext cx="304762" cy="304762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="" xmlns:a16="http://schemas.microsoft.com/office/drawing/2014/main" id="{6B63F290-987A-4E40-95C0-ED57BF181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8928" y="3524419"/>
              <a:ext cx="304762" cy="30476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="" xmlns:a16="http://schemas.microsoft.com/office/drawing/2014/main" id="{DB4C944C-1697-457C-A44B-70DDBD50C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529" y="3037777"/>
              <a:ext cx="304762" cy="304762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="" xmlns:a16="http://schemas.microsoft.com/office/drawing/2014/main" id="{46216465-DFBA-4137-ACE1-EC7285C6C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449" y="3422138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3387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pic>
        <p:nvPicPr>
          <p:cNvPr id="3" name="图片 23" descr="树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sp>
        <p:nvSpPr>
          <p:cNvPr id="7" name="文本框 2">
            <a:extLst>
              <a:ext uri="{FF2B5EF4-FFF2-40B4-BE49-F238E27FC236}">
                <a16:creationId xmlns="" xmlns:a16="http://schemas.microsoft.com/office/drawing/2014/main" id="{AA85F0F4-41B9-4CDC-B84D-DADF226824D1}"/>
              </a:ext>
            </a:extLst>
          </p:cNvPr>
          <p:cNvSpPr txBox="1"/>
          <p:nvPr/>
        </p:nvSpPr>
        <p:spPr>
          <a:xfrm>
            <a:off x="5039360" y="577561"/>
            <a:ext cx="260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探 索 咖 啡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="" xmlns:a16="http://schemas.microsoft.com/office/drawing/2014/main" id="{25158891-192D-4042-91AC-624BF52810B8}"/>
              </a:ext>
            </a:extLst>
          </p:cNvPr>
          <p:cNvGrpSpPr/>
          <p:nvPr/>
        </p:nvGrpSpPr>
        <p:grpSpPr>
          <a:xfrm>
            <a:off x="743031" y="1265855"/>
            <a:ext cx="10576398" cy="5275384"/>
            <a:chOff x="743031" y="1265855"/>
            <a:chExt cx="10576398" cy="5275384"/>
          </a:xfrm>
        </p:grpSpPr>
        <p:sp>
          <p:nvSpPr>
            <p:cNvPr id="28" name="矩形 27"/>
            <p:cNvSpPr/>
            <p:nvPr/>
          </p:nvSpPr>
          <p:spPr>
            <a:xfrm>
              <a:off x="743031" y="1265855"/>
              <a:ext cx="10576398" cy="5275384"/>
            </a:xfrm>
            <a:prstGeom prst="rect">
              <a:avLst/>
            </a:prstGeom>
            <a:solidFill>
              <a:srgbClr val="9B7B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9208399" y="1362528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你不知道的小知識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811399" y="1365250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咖啡豆比一比     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912410" y="1362528"/>
              <a:ext cx="2052000" cy="5823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探索咖啡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013421" y="1362528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煮咖啡的方法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7110910" y="1369355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咖啡影音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508235" y="2110196"/>
              <a:ext cx="2400385" cy="203688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文字介紹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3508235" y="4311321"/>
              <a:ext cx="2400385" cy="203688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文字介紹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8761534" y="2110196"/>
              <a:ext cx="2400385" cy="203688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文字介紹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770326" y="4311321"/>
              <a:ext cx="2400385" cy="203688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文字介紹</a:t>
              </a:r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t="7942" r="64657" b="70356"/>
            <a:stretch/>
          </p:blipFill>
          <p:spPr>
            <a:xfrm>
              <a:off x="1317457" y="2192636"/>
              <a:ext cx="1969883" cy="1872000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t="7942" r="64657" b="70356"/>
            <a:stretch/>
          </p:blipFill>
          <p:spPr>
            <a:xfrm>
              <a:off x="6570756" y="2192636"/>
              <a:ext cx="1969883" cy="1872000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t="7942" r="64657" b="70356"/>
            <a:stretch/>
          </p:blipFill>
          <p:spPr>
            <a:xfrm>
              <a:off x="1317456" y="4393761"/>
              <a:ext cx="1969883" cy="1872000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t="7942" r="64657" b="70356"/>
            <a:stretch/>
          </p:blipFill>
          <p:spPr>
            <a:xfrm>
              <a:off x="6544922" y="4393761"/>
              <a:ext cx="1969883" cy="18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1079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pic>
        <p:nvPicPr>
          <p:cNvPr id="3" name="图片 23" descr="树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sp>
        <p:nvSpPr>
          <p:cNvPr id="7" name="文本框 2">
            <a:extLst>
              <a:ext uri="{FF2B5EF4-FFF2-40B4-BE49-F238E27FC236}">
                <a16:creationId xmlns="" xmlns:a16="http://schemas.microsoft.com/office/drawing/2014/main" id="{AA85F0F4-41B9-4CDC-B84D-DADF226824D1}"/>
              </a:ext>
            </a:extLst>
          </p:cNvPr>
          <p:cNvSpPr txBox="1"/>
          <p:nvPr/>
        </p:nvSpPr>
        <p:spPr>
          <a:xfrm>
            <a:off x="5039360" y="577561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煮 咖 啡 的 方 法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="" xmlns:a16="http://schemas.microsoft.com/office/drawing/2014/main" id="{1ADD1CDD-E636-4B6F-A761-087AA7738788}"/>
              </a:ext>
            </a:extLst>
          </p:cNvPr>
          <p:cNvGrpSpPr/>
          <p:nvPr/>
        </p:nvGrpSpPr>
        <p:grpSpPr>
          <a:xfrm>
            <a:off x="743031" y="1265855"/>
            <a:ext cx="10576398" cy="5275384"/>
            <a:chOff x="743031" y="1265855"/>
            <a:chExt cx="10576398" cy="5275384"/>
          </a:xfrm>
        </p:grpSpPr>
        <p:sp>
          <p:nvSpPr>
            <p:cNvPr id="15" name="矩形 14"/>
            <p:cNvSpPr/>
            <p:nvPr/>
          </p:nvSpPr>
          <p:spPr>
            <a:xfrm>
              <a:off x="743031" y="1265855"/>
              <a:ext cx="10576398" cy="5275384"/>
            </a:xfrm>
            <a:prstGeom prst="rect">
              <a:avLst/>
            </a:prstGeom>
            <a:solidFill>
              <a:srgbClr val="9B7B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208399" y="1362528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你不知道的小知識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11399" y="1365250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咖啡豆比一比     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2912410" y="1362528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探索咖啡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5013421" y="1362528"/>
              <a:ext cx="2052000" cy="5823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煮咖啡的方法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110910" y="1369355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咖啡影音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="" xmlns:a16="http://schemas.microsoft.com/office/drawing/2014/main" id="{16B0B166-DF1B-4406-A25D-D43A3979EAE4}"/>
                </a:ext>
              </a:extLst>
            </p:cNvPr>
            <p:cNvSpPr/>
            <p:nvPr/>
          </p:nvSpPr>
          <p:spPr>
            <a:xfrm>
              <a:off x="1167138" y="4763381"/>
              <a:ext cx="9857724" cy="16653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文字介紹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="" xmlns:a16="http://schemas.microsoft.com/office/drawing/2014/main" id="{CF30BA73-9E05-4B7C-B5E3-7C48F6EF6422}"/>
                </a:ext>
              </a:extLst>
            </p:cNvPr>
            <p:cNvSpPr/>
            <p:nvPr/>
          </p:nvSpPr>
          <p:spPr>
            <a:xfrm>
              <a:off x="1167138" y="2104005"/>
              <a:ext cx="1644694" cy="24605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虹吸式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="" xmlns:a16="http://schemas.microsoft.com/office/drawing/2014/main" id="{BAB4A517-08ED-44BF-B2D2-EC719C4B8A72}"/>
                </a:ext>
              </a:extLst>
            </p:cNvPr>
            <p:cNvSpPr/>
            <p:nvPr/>
          </p:nvSpPr>
          <p:spPr>
            <a:xfrm>
              <a:off x="3203787" y="2092647"/>
              <a:ext cx="1644694" cy="24605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手沖式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="" xmlns:a16="http://schemas.microsoft.com/office/drawing/2014/main" id="{E4BF8494-4B27-4E5A-BA85-657B67364255}"/>
                </a:ext>
              </a:extLst>
            </p:cNvPr>
            <p:cNvSpPr/>
            <p:nvPr/>
          </p:nvSpPr>
          <p:spPr>
            <a:xfrm>
              <a:off x="5273653" y="2088535"/>
              <a:ext cx="1644694" cy="24605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冰滴式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="" xmlns:a16="http://schemas.microsoft.com/office/drawing/2014/main" id="{800E0768-3A16-48E8-8D6F-F583DB54F30D}"/>
                </a:ext>
              </a:extLst>
            </p:cNvPr>
            <p:cNvSpPr/>
            <p:nvPr/>
          </p:nvSpPr>
          <p:spPr>
            <a:xfrm>
              <a:off x="7326911" y="2104005"/>
              <a:ext cx="1644694" cy="24605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摩卡壺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="" xmlns:a16="http://schemas.microsoft.com/office/drawing/2014/main" id="{07977787-D0D2-46A6-B67E-57E21BD10DA4}"/>
                </a:ext>
              </a:extLst>
            </p:cNvPr>
            <p:cNvSpPr/>
            <p:nvPr/>
          </p:nvSpPr>
          <p:spPr>
            <a:xfrm>
              <a:off x="9386555" y="2104005"/>
              <a:ext cx="1644694" cy="24605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愛樂壓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93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pic>
        <p:nvPicPr>
          <p:cNvPr id="3" name="图片 23" descr="树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sp>
        <p:nvSpPr>
          <p:cNvPr id="7" name="文本框 2">
            <a:extLst>
              <a:ext uri="{FF2B5EF4-FFF2-40B4-BE49-F238E27FC236}">
                <a16:creationId xmlns="" xmlns:a16="http://schemas.microsoft.com/office/drawing/2014/main" id="{AA85F0F4-41B9-4CDC-B84D-DADF226824D1}"/>
              </a:ext>
            </a:extLst>
          </p:cNvPr>
          <p:cNvSpPr txBox="1"/>
          <p:nvPr/>
        </p:nvSpPr>
        <p:spPr>
          <a:xfrm>
            <a:off x="5039360" y="577561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 啡 影 音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="" xmlns:a16="http://schemas.microsoft.com/office/drawing/2014/main" id="{09803852-3EBE-4A67-B7E5-62DB5C4176E7}"/>
              </a:ext>
            </a:extLst>
          </p:cNvPr>
          <p:cNvGrpSpPr/>
          <p:nvPr/>
        </p:nvGrpSpPr>
        <p:grpSpPr>
          <a:xfrm>
            <a:off x="17544" y="1265855"/>
            <a:ext cx="11301885" cy="5275384"/>
            <a:chOff x="17544" y="1265855"/>
            <a:chExt cx="11301885" cy="5275384"/>
          </a:xfrm>
        </p:grpSpPr>
        <p:grpSp>
          <p:nvGrpSpPr>
            <p:cNvPr id="5" name="群組 4">
              <a:extLst>
                <a:ext uri="{FF2B5EF4-FFF2-40B4-BE49-F238E27FC236}">
                  <a16:creationId xmlns="" xmlns:a16="http://schemas.microsoft.com/office/drawing/2014/main" id="{4A7D14A1-98A4-45C2-B0D4-B830C727B976}"/>
                </a:ext>
              </a:extLst>
            </p:cNvPr>
            <p:cNvGrpSpPr/>
            <p:nvPr/>
          </p:nvGrpSpPr>
          <p:grpSpPr>
            <a:xfrm>
              <a:off x="17544" y="1265855"/>
              <a:ext cx="11301885" cy="5275384"/>
              <a:chOff x="17544" y="1265855"/>
              <a:chExt cx="11301885" cy="5275384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743031" y="1265855"/>
                <a:ext cx="10576398" cy="5275384"/>
              </a:xfrm>
              <a:prstGeom prst="rect">
                <a:avLst/>
              </a:prstGeom>
              <a:solidFill>
                <a:srgbClr val="9B7B5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9208399" y="1362528"/>
                <a:ext cx="2052000" cy="58234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rgbClr val="55463D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你不知道的小知識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811399" y="1365250"/>
                <a:ext cx="2052000" cy="58234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rgbClr val="55463D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咖啡豆比一比     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912410" y="1362528"/>
                <a:ext cx="2052000" cy="58234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rgbClr val="55463D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探索咖啡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013421" y="1362528"/>
                <a:ext cx="2052000" cy="58234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rgbClr val="55463D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煮咖啡的方法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7110910" y="1369355"/>
                <a:ext cx="2052000" cy="5823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rgbClr val="55463D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咖啡影音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476490" y="2189380"/>
                <a:ext cx="1487920" cy="5823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虹吸式</a:t>
                </a:r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>
                <a:off x="17544" y="2722373"/>
                <a:ext cx="615553" cy="2626843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vert="eaVert" wrap="square" rtlCol="0">
                <a:spAutoFit/>
              </a:bodyPr>
              <a:lstStyle/>
              <a:p>
                <a:r>
                  <a:rPr lang="zh-TW" altLang="en-US" sz="2800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依使用器具分類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249776" y="2189380"/>
                <a:ext cx="1487919" cy="5823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手沖式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373720" y="3238654"/>
                <a:ext cx="5691701" cy="304178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影片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023061" y="2189364"/>
                <a:ext cx="1487919" cy="5823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愛樂壓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4CCB9B0D-BADC-41B4-B15B-5024613AB7FD}"/>
                </a:ext>
              </a:extLst>
            </p:cNvPr>
            <p:cNvSpPr/>
            <p:nvPr/>
          </p:nvSpPr>
          <p:spPr>
            <a:xfrm>
              <a:off x="8216847" y="3238653"/>
              <a:ext cx="2601433" cy="30417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572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pic>
        <p:nvPicPr>
          <p:cNvPr id="3" name="图片 23" descr="树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sp>
        <p:nvSpPr>
          <p:cNvPr id="7" name="文本框 2">
            <a:extLst>
              <a:ext uri="{FF2B5EF4-FFF2-40B4-BE49-F238E27FC236}">
                <a16:creationId xmlns="" xmlns:a16="http://schemas.microsoft.com/office/drawing/2014/main" id="{AA85F0F4-41B9-4CDC-B84D-DADF226824D1}"/>
              </a:ext>
            </a:extLst>
          </p:cNvPr>
          <p:cNvSpPr txBox="1"/>
          <p:nvPr/>
        </p:nvSpPr>
        <p:spPr>
          <a:xfrm>
            <a:off x="5039360" y="577561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 不 知 道 的 小 知 識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="" xmlns:a16="http://schemas.microsoft.com/office/drawing/2014/main" id="{1DAAD34D-E251-4278-88E3-3A5236425184}"/>
              </a:ext>
            </a:extLst>
          </p:cNvPr>
          <p:cNvGrpSpPr/>
          <p:nvPr/>
        </p:nvGrpSpPr>
        <p:grpSpPr>
          <a:xfrm>
            <a:off x="743031" y="1265855"/>
            <a:ext cx="10576398" cy="5592145"/>
            <a:chOff x="743031" y="1265855"/>
            <a:chExt cx="10576398" cy="5592145"/>
          </a:xfrm>
        </p:grpSpPr>
        <p:sp>
          <p:nvSpPr>
            <p:cNvPr id="12" name="矩形 11"/>
            <p:cNvSpPr/>
            <p:nvPr/>
          </p:nvSpPr>
          <p:spPr>
            <a:xfrm>
              <a:off x="743031" y="1265855"/>
              <a:ext cx="10576398" cy="5275384"/>
            </a:xfrm>
            <a:prstGeom prst="rect">
              <a:avLst/>
            </a:prstGeom>
            <a:solidFill>
              <a:srgbClr val="9B7B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208399" y="1362528"/>
              <a:ext cx="2052000" cy="5823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你不知道的小知識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811399" y="1365250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咖啡豆比一比     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912410" y="1362528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探索咖啡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5013421" y="1362528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煮咖啡的方法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110910" y="1369355"/>
              <a:ext cx="2052000" cy="5823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咖啡影音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11400" y="3451720"/>
              <a:ext cx="10442754" cy="9151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11400" y="2807389"/>
              <a:ext cx="10442754" cy="55464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</a:t>
              </a:r>
              <a:endParaRPr lang="zh-TW" altLang="en-US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11399" y="2004736"/>
              <a:ext cx="10442755" cy="7120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標題敘述</a:t>
              </a: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5563651" y="4607169"/>
              <a:ext cx="1692771" cy="2250831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zh-TW" sz="9800" dirty="0"/>
                <a:t>. . .</a:t>
              </a:r>
              <a:endParaRPr lang="zh-TW" altLang="en-US" sz="9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4516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3784600" y="1862455"/>
            <a:ext cx="0" cy="4069080"/>
          </a:xfrm>
          <a:prstGeom prst="line">
            <a:avLst/>
          </a:prstGeom>
          <a:ln w="12700">
            <a:solidFill>
              <a:srgbClr val="554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392160" y="1862455"/>
            <a:ext cx="0" cy="4069080"/>
          </a:xfrm>
          <a:prstGeom prst="line">
            <a:avLst/>
          </a:prstGeom>
          <a:ln w="12700">
            <a:solidFill>
              <a:srgbClr val="554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1206452" y="2304701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咖啡豆比一比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1468710" y="2887172"/>
            <a:ext cx="152092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中美洲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加勒比海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南美洲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太平洋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非洲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東南亞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Box 24"/>
          <p:cNvSpPr txBox="1"/>
          <p:nvPr/>
        </p:nvSpPr>
        <p:spPr>
          <a:xfrm>
            <a:off x="9416320" y="230470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探索咖啡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8481286" y="2916786"/>
            <a:ext cx="3285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常見咖啡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特色咖啡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C95C983-CBD0-4048-8F07-59E436FC0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24" y="2476642"/>
            <a:ext cx="4058151" cy="28407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图片 1" descr="未标题-1">
            <a:extLst>
              <a:ext uri="{FF2B5EF4-FFF2-40B4-BE49-F238E27FC236}">
                <a16:creationId xmlns="" xmlns:a16="http://schemas.microsoft.com/office/drawing/2014/main" id="{A7FED2E4-EDD0-470C-B76C-1D5FB3D0E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sp>
        <p:nvSpPr>
          <p:cNvPr id="21" name="文本框 2">
            <a:extLst>
              <a:ext uri="{FF2B5EF4-FFF2-40B4-BE49-F238E27FC236}">
                <a16:creationId xmlns="" xmlns:a16="http://schemas.microsoft.com/office/drawing/2014/main" id="{77BA1972-02BE-42BE-9856-C9E8DEAE656D}"/>
              </a:ext>
            </a:extLst>
          </p:cNvPr>
          <p:cNvSpPr txBox="1"/>
          <p:nvPr/>
        </p:nvSpPr>
        <p:spPr>
          <a:xfrm>
            <a:off x="5039360" y="577561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架 構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6915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75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 uiExpand="1" build="p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4113074" y="1862455"/>
            <a:ext cx="0" cy="4069080"/>
          </a:xfrm>
          <a:prstGeom prst="line">
            <a:avLst/>
          </a:prstGeom>
          <a:ln w="12700">
            <a:solidFill>
              <a:srgbClr val="554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930522" y="1862455"/>
            <a:ext cx="0" cy="4069080"/>
          </a:xfrm>
          <a:prstGeom prst="line">
            <a:avLst/>
          </a:prstGeom>
          <a:ln w="12700">
            <a:solidFill>
              <a:srgbClr val="554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1284755" y="230470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煮咖啡的方法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1005205" y="2944495"/>
            <a:ext cx="2590800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虹吸式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手沖式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冰滴式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摩卡壺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愛樂壓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8599804" y="2944495"/>
            <a:ext cx="2931783" cy="2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咖啡豆要不要放冰箱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全世界最貴的咖啡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咖啡豆包裝袋上面的小圓孔是用來試聞味道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24">
            <a:extLst>
              <a:ext uri="{FF2B5EF4-FFF2-40B4-BE49-F238E27FC236}">
                <a16:creationId xmlns="" xmlns:a16="http://schemas.microsoft.com/office/drawing/2014/main" id="{BBBBECB2-C3BC-4702-A0FC-08EEFB1B03BA}"/>
              </a:ext>
            </a:extLst>
          </p:cNvPr>
          <p:cNvSpPr txBox="1"/>
          <p:nvPr/>
        </p:nvSpPr>
        <p:spPr>
          <a:xfrm>
            <a:off x="5380307" y="230470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咖啡影音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Box 24">
            <a:extLst>
              <a:ext uri="{FF2B5EF4-FFF2-40B4-BE49-F238E27FC236}">
                <a16:creationId xmlns="" xmlns:a16="http://schemas.microsoft.com/office/drawing/2014/main" id="{8198F8EF-97BA-44E7-A8EC-018C1EA43345}"/>
              </a:ext>
            </a:extLst>
          </p:cNvPr>
          <p:cNvSpPr txBox="1"/>
          <p:nvPr/>
        </p:nvSpPr>
        <p:spPr>
          <a:xfrm>
            <a:off x="4792980" y="2944495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深入瞭解專家如何煮咖啡！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="" xmlns:a16="http://schemas.microsoft.com/office/drawing/2014/main" id="{8CF4B41D-6C3E-42FC-AA7C-02384C3EC4A1}"/>
              </a:ext>
            </a:extLst>
          </p:cNvPr>
          <p:cNvSpPr txBox="1"/>
          <p:nvPr/>
        </p:nvSpPr>
        <p:spPr>
          <a:xfrm>
            <a:off x="8571769" y="230470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你不知道的小知識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图片 1" descr="未标题-1">
            <a:extLst>
              <a:ext uri="{FF2B5EF4-FFF2-40B4-BE49-F238E27FC236}">
                <a16:creationId xmlns="" xmlns:a16="http://schemas.microsoft.com/office/drawing/2014/main" id="{27E8BD71-D1D3-41CC-A495-766AD1F52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sp>
        <p:nvSpPr>
          <p:cNvPr id="23" name="文本框 2">
            <a:extLst>
              <a:ext uri="{FF2B5EF4-FFF2-40B4-BE49-F238E27FC236}">
                <a16:creationId xmlns="" xmlns:a16="http://schemas.microsoft.com/office/drawing/2014/main" id="{F32D9CAE-43CA-40C2-85A3-FCD3320CD61C}"/>
              </a:ext>
            </a:extLst>
          </p:cNvPr>
          <p:cNvSpPr txBox="1"/>
          <p:nvPr/>
        </p:nvSpPr>
        <p:spPr>
          <a:xfrm>
            <a:off x="5039360" y="577561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架 構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8698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75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5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75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  <p:bldP spid="19" grpId="0" build="p"/>
      <p:bldP spid="13" grpId="0"/>
      <p:bldP spid="20" grpId="0"/>
      <p:bldP spid="21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圆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" y="1821815"/>
            <a:ext cx="3086735" cy="308102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583180" y="2446020"/>
            <a:ext cx="323215" cy="456565"/>
            <a:chOff x="8953" y="3127"/>
            <a:chExt cx="658" cy="92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953" y="3127"/>
              <a:ext cx="659" cy="0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953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00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 flipV="1">
            <a:off x="2583180" y="3950970"/>
            <a:ext cx="323215" cy="456565"/>
            <a:chOff x="8953" y="3127"/>
            <a:chExt cx="658" cy="92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953" y="3127"/>
              <a:ext cx="659" cy="0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953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600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1984375" y="2988945"/>
            <a:ext cx="152146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 錄</a:t>
            </a:r>
            <a:endParaRPr lang="zh-CN" altLang="en-US" sz="3200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5960" y="3493135"/>
            <a:ext cx="15214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="" xmlns:a16="http://schemas.microsoft.com/office/drawing/2014/main" id="{99C50106-C482-4470-881D-3F3B8035DF43}"/>
              </a:ext>
            </a:extLst>
          </p:cNvPr>
          <p:cNvGrpSpPr/>
          <p:nvPr/>
        </p:nvGrpSpPr>
        <p:grpSpPr>
          <a:xfrm>
            <a:off x="6185768" y="3662542"/>
            <a:ext cx="3871277" cy="553998"/>
            <a:chOff x="6008215" y="5084150"/>
            <a:chExt cx="3871277" cy="553998"/>
          </a:xfrm>
        </p:grpSpPr>
        <p:sp>
          <p:nvSpPr>
            <p:cNvPr id="7" name="文本框 6"/>
            <p:cNvSpPr txBox="1"/>
            <p:nvPr/>
          </p:nvSpPr>
          <p:spPr>
            <a:xfrm rot="16200000">
              <a:off x="8099448" y="3858104"/>
              <a:ext cx="553998" cy="30060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TW" altLang="en-US" sz="2400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網站架構</a:t>
              </a:r>
              <a:endParaRPr lang="zh-CN" altLang="en-US" sz="24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" name="图片 7" descr="箭头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8215" y="5226213"/>
              <a:ext cx="537210" cy="271145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="" xmlns:a16="http://schemas.microsoft.com/office/drawing/2014/main" id="{0FA3AE63-D9E7-48DC-B71E-44C6E3148698}"/>
              </a:ext>
            </a:extLst>
          </p:cNvPr>
          <p:cNvGrpSpPr/>
          <p:nvPr/>
        </p:nvGrpSpPr>
        <p:grpSpPr>
          <a:xfrm>
            <a:off x="6185768" y="2602386"/>
            <a:ext cx="3871277" cy="553998"/>
            <a:chOff x="6008215" y="3644606"/>
            <a:chExt cx="3871277" cy="553998"/>
          </a:xfrm>
        </p:grpSpPr>
        <p:sp>
          <p:nvSpPr>
            <p:cNvPr id="18" name="文本框 17"/>
            <p:cNvSpPr txBox="1"/>
            <p:nvPr/>
          </p:nvSpPr>
          <p:spPr>
            <a:xfrm rot="16200000">
              <a:off x="8099448" y="2418560"/>
              <a:ext cx="553998" cy="30060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TW" altLang="en-US" sz="2400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開發規劃</a:t>
              </a:r>
              <a:endParaRPr lang="zh-CN" altLang="en-US" sz="24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9" name="图片 18" descr="箭头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8215" y="3786668"/>
              <a:ext cx="537210" cy="271145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="" xmlns:a16="http://schemas.microsoft.com/office/drawing/2014/main" id="{A38AA74B-9A1F-43A0-AB5C-63F05A63C28F}"/>
              </a:ext>
            </a:extLst>
          </p:cNvPr>
          <p:cNvGrpSpPr/>
          <p:nvPr/>
        </p:nvGrpSpPr>
        <p:grpSpPr>
          <a:xfrm>
            <a:off x="6185768" y="1542230"/>
            <a:ext cx="3871282" cy="553998"/>
            <a:chOff x="6034886" y="2214592"/>
            <a:chExt cx="3871282" cy="553998"/>
          </a:xfrm>
        </p:grpSpPr>
        <p:sp>
          <p:nvSpPr>
            <p:cNvPr id="20" name="文本框 19"/>
            <p:cNvSpPr txBox="1"/>
            <p:nvPr/>
          </p:nvSpPr>
          <p:spPr>
            <a:xfrm rot="16200000">
              <a:off x="8126124" y="988546"/>
              <a:ext cx="553998" cy="30060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TW" altLang="en-US" sz="2400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開發動機</a:t>
              </a:r>
              <a:endParaRPr lang="zh-CN" altLang="en-US" sz="24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1" name="图片 20" descr="箭头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886" y="2356647"/>
              <a:ext cx="537210" cy="271145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CB6B3C3D-3679-4609-98FD-AC59490569B3}"/>
              </a:ext>
            </a:extLst>
          </p:cNvPr>
          <p:cNvGrpSpPr/>
          <p:nvPr/>
        </p:nvGrpSpPr>
        <p:grpSpPr>
          <a:xfrm>
            <a:off x="6185768" y="482074"/>
            <a:ext cx="3871282" cy="553998"/>
            <a:chOff x="6034886" y="775039"/>
            <a:chExt cx="3871282" cy="553998"/>
          </a:xfrm>
        </p:grpSpPr>
        <p:sp>
          <p:nvSpPr>
            <p:cNvPr id="22" name="文本框 21"/>
            <p:cNvSpPr txBox="1"/>
            <p:nvPr/>
          </p:nvSpPr>
          <p:spPr>
            <a:xfrm rot="16200000">
              <a:off x="8126124" y="-451007"/>
              <a:ext cx="553998" cy="30060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TW" altLang="en-US" sz="2400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組員介紹</a:t>
              </a:r>
              <a:endParaRPr lang="zh-CN" altLang="en-US" sz="24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3" name="图片 22" descr="箭头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886" y="917102"/>
              <a:ext cx="537210" cy="271145"/>
            </a:xfrm>
            <a:prstGeom prst="rect">
              <a:avLst/>
            </a:prstGeom>
          </p:spPr>
        </p:pic>
      </p:grpSp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grpSp>
        <p:nvGrpSpPr>
          <p:cNvPr id="38" name="群組 37">
            <a:extLst>
              <a:ext uri="{FF2B5EF4-FFF2-40B4-BE49-F238E27FC236}">
                <a16:creationId xmlns="" xmlns:a16="http://schemas.microsoft.com/office/drawing/2014/main" id="{DD49A43F-9CA5-4D83-83BC-91B01AB2B8AA}"/>
              </a:ext>
            </a:extLst>
          </p:cNvPr>
          <p:cNvGrpSpPr/>
          <p:nvPr/>
        </p:nvGrpSpPr>
        <p:grpSpPr>
          <a:xfrm>
            <a:off x="6185768" y="5782855"/>
            <a:ext cx="3871277" cy="553998"/>
            <a:chOff x="6034891" y="6075820"/>
            <a:chExt cx="3871277" cy="553998"/>
          </a:xfrm>
        </p:grpSpPr>
        <p:sp>
          <p:nvSpPr>
            <p:cNvPr id="31" name="文本框 6">
              <a:extLst>
                <a:ext uri="{FF2B5EF4-FFF2-40B4-BE49-F238E27FC236}">
                  <a16:creationId xmlns="" xmlns:a16="http://schemas.microsoft.com/office/drawing/2014/main" id="{6F81A9BB-94C6-4133-8063-6A09D076F3DE}"/>
                </a:ext>
              </a:extLst>
            </p:cNvPr>
            <p:cNvSpPr txBox="1"/>
            <p:nvPr/>
          </p:nvSpPr>
          <p:spPr>
            <a:xfrm rot="16200000">
              <a:off x="8126124" y="4849774"/>
              <a:ext cx="553998" cy="30060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TW" altLang="en-US" sz="2400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組員自評</a:t>
              </a:r>
              <a:endParaRPr lang="zh-CN" altLang="en-US" sz="24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2" name="图片 7" descr="箭头">
              <a:extLst>
                <a:ext uri="{FF2B5EF4-FFF2-40B4-BE49-F238E27FC236}">
                  <a16:creationId xmlns="" xmlns:a16="http://schemas.microsoft.com/office/drawing/2014/main" id="{ACA76ABB-051B-4EFB-8864-09DA15E4A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891" y="6217883"/>
              <a:ext cx="537210" cy="271145"/>
            </a:xfrm>
            <a:prstGeom prst="rect">
              <a:avLst/>
            </a:prstGeom>
          </p:spPr>
        </p:pic>
      </p:grpSp>
      <p:grpSp>
        <p:nvGrpSpPr>
          <p:cNvPr id="37" name="群組 36">
            <a:extLst>
              <a:ext uri="{FF2B5EF4-FFF2-40B4-BE49-F238E27FC236}">
                <a16:creationId xmlns="" xmlns:a16="http://schemas.microsoft.com/office/drawing/2014/main" id="{0D3E0208-430F-4C03-BE11-A232CC5F56C0}"/>
              </a:ext>
            </a:extLst>
          </p:cNvPr>
          <p:cNvGrpSpPr/>
          <p:nvPr/>
        </p:nvGrpSpPr>
        <p:grpSpPr>
          <a:xfrm>
            <a:off x="6185768" y="4722698"/>
            <a:ext cx="3871277" cy="553998"/>
            <a:chOff x="6034886" y="5638148"/>
            <a:chExt cx="3871277" cy="553998"/>
          </a:xfrm>
        </p:grpSpPr>
        <p:sp>
          <p:nvSpPr>
            <p:cNvPr id="33" name="文本框 6">
              <a:extLst>
                <a:ext uri="{FF2B5EF4-FFF2-40B4-BE49-F238E27FC236}">
                  <a16:creationId xmlns="" xmlns:a16="http://schemas.microsoft.com/office/drawing/2014/main" id="{E0932567-9B14-472E-BA76-D14E7CFB4803}"/>
                </a:ext>
              </a:extLst>
            </p:cNvPr>
            <p:cNvSpPr txBox="1"/>
            <p:nvPr/>
          </p:nvSpPr>
          <p:spPr>
            <a:xfrm rot="16200000">
              <a:off x="8126119" y="4412102"/>
              <a:ext cx="553998" cy="30060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TW" altLang="en-US" sz="2400" dirty="0">
                  <a:solidFill>
                    <a:srgbClr val="55463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網站展示</a:t>
              </a:r>
              <a:endParaRPr lang="zh-CN" altLang="en-US" sz="24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4" name="图片 7" descr="箭头">
              <a:extLst>
                <a:ext uri="{FF2B5EF4-FFF2-40B4-BE49-F238E27FC236}">
                  <a16:creationId xmlns="" xmlns:a16="http://schemas.microsoft.com/office/drawing/2014/main" id="{C3F7C7EF-DAD5-4CCD-A6BF-B8153FB05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886" y="5780211"/>
              <a:ext cx="537210" cy="27114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阴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90" y="1798955"/>
            <a:ext cx="7601585" cy="3545840"/>
          </a:xfrm>
          <a:prstGeom prst="rect">
            <a:avLst/>
          </a:prstGeom>
        </p:spPr>
      </p:pic>
      <p:pic>
        <p:nvPicPr>
          <p:cNvPr id="3" name="图片 2" descr="饮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865" y="4404360"/>
            <a:ext cx="1010285" cy="2061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59020" y="2157095"/>
            <a:ext cx="247269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Part</a:t>
            </a:r>
            <a:r>
              <a:rPr lang="zh-TW" altLang="en-US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 </a:t>
            </a:r>
            <a:r>
              <a:rPr lang="en-US" altLang="zh-TW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5</a:t>
            </a:r>
            <a:endParaRPr lang="en-US" altLang="zh-CN" sz="4000" dirty="0">
              <a:solidFill>
                <a:srgbClr val="55463D"/>
              </a:solidFill>
              <a:latin typeface="罗西钢笔行楷" panose="02010800040101010101" charset="-122"/>
              <a:ea typeface="罗西钢笔行楷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9105" y="3013075"/>
            <a:ext cx="3651885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TW" altLang="en-US" sz="32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  <a:sym typeface="+mn-ea"/>
              </a:rPr>
              <a:t>網 站 展 示</a:t>
            </a:r>
            <a:endParaRPr lang="zh-CN" altLang="en-US" sz="2800" dirty="0"/>
          </a:p>
        </p:txBody>
      </p:sp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4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2" y="1211543"/>
            <a:ext cx="10262858" cy="49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55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2" y="1211543"/>
            <a:ext cx="10262858" cy="49473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24" y="1220190"/>
            <a:ext cx="10239516" cy="493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19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E7E54269-8AB1-471F-A6C3-4186B1612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88" b="5962"/>
          <a:stretch/>
        </p:blipFill>
        <p:spPr>
          <a:xfrm>
            <a:off x="1291271" y="1480634"/>
            <a:ext cx="9885094" cy="44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35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E7E54269-8AB1-471F-A6C3-4186B1612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88" b="5962"/>
          <a:stretch/>
        </p:blipFill>
        <p:spPr>
          <a:xfrm>
            <a:off x="1291271" y="1480634"/>
            <a:ext cx="9885094" cy="449551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8FC1E84-02F3-4BB7-8A5D-F0747CA63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58" b="5962"/>
          <a:stretch/>
        </p:blipFill>
        <p:spPr>
          <a:xfrm>
            <a:off x="1258228" y="1480634"/>
            <a:ext cx="9918137" cy="44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79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455" y="1342065"/>
            <a:ext cx="8665600" cy="48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47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455" y="1342065"/>
            <a:ext cx="8665600" cy="4874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455" y="1338711"/>
            <a:ext cx="8665600" cy="48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3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CC0935B9-71D6-41E0-8534-FF38A1F9D4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58" b="5693"/>
          <a:stretch/>
        </p:blipFill>
        <p:spPr>
          <a:xfrm>
            <a:off x="1200785" y="1348052"/>
            <a:ext cx="10716639" cy="48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91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CC0935B9-71D6-41E0-8534-FF38A1F9D4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58" b="5693"/>
          <a:stretch/>
        </p:blipFill>
        <p:spPr>
          <a:xfrm>
            <a:off x="1200785" y="1348052"/>
            <a:ext cx="10716639" cy="48736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24367407-5CAA-44D9-BF8E-1C3B03C921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130" b="6021"/>
          <a:stretch/>
        </p:blipFill>
        <p:spPr>
          <a:xfrm>
            <a:off x="1186369" y="1363292"/>
            <a:ext cx="10716639" cy="48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75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93E6085F-7294-4846-B618-A539C73D0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88" b="5962"/>
          <a:stretch/>
        </p:blipFill>
        <p:spPr>
          <a:xfrm>
            <a:off x="1270000" y="1503917"/>
            <a:ext cx="10607040" cy="482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43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阴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90" y="1798955"/>
            <a:ext cx="7601585" cy="3545840"/>
          </a:xfrm>
          <a:prstGeom prst="rect">
            <a:avLst/>
          </a:prstGeom>
        </p:spPr>
      </p:pic>
      <p:pic>
        <p:nvPicPr>
          <p:cNvPr id="3" name="图片 2" descr="饮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865" y="4404360"/>
            <a:ext cx="1010285" cy="2061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59020" y="2157095"/>
            <a:ext cx="247269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Part</a:t>
            </a:r>
            <a:r>
              <a:rPr lang="zh-TW" altLang="en-US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 </a:t>
            </a:r>
            <a:r>
              <a:rPr lang="en-US" altLang="zh-CN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69105" y="3013075"/>
            <a:ext cx="3651885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TW" altLang="en-US" sz="32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  <a:sym typeface="+mn-ea"/>
              </a:rPr>
              <a:t>組 員 介 紹</a:t>
            </a:r>
            <a:endParaRPr lang="zh-CN" altLang="en-US" sz="2800" dirty="0"/>
          </a:p>
        </p:txBody>
      </p:sp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93E6085F-7294-4846-B618-A539C73D0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88" b="5962"/>
          <a:stretch/>
        </p:blipFill>
        <p:spPr>
          <a:xfrm>
            <a:off x="1270000" y="1503917"/>
            <a:ext cx="10607040" cy="482383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470DAC8-5DBA-420B-8D64-F1DE991F89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188" b="5962"/>
          <a:stretch/>
        </p:blipFill>
        <p:spPr>
          <a:xfrm>
            <a:off x="1270000" y="1503917"/>
            <a:ext cx="10607040" cy="482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81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906FBEA8-B66F-4A05-8B3D-1A26F88D74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4" t="13188" r="607" b="5962"/>
          <a:stretch/>
        </p:blipFill>
        <p:spPr>
          <a:xfrm>
            <a:off x="1241593" y="1270236"/>
            <a:ext cx="10601220" cy="48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9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 站 展 示</a:t>
            </a:r>
            <a:r>
              <a:rPr lang="en-US" altLang="zh-TW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–  </a:t>
            </a:r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 端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B7C70F00-1C2A-4E31-B796-0A01D5497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96" b="5962"/>
          <a:stretch/>
        </p:blipFill>
        <p:spPr>
          <a:xfrm>
            <a:off x="1260630" y="1316184"/>
            <a:ext cx="10600400" cy="49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22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阴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90" y="1798955"/>
            <a:ext cx="7601585" cy="3545840"/>
          </a:xfrm>
          <a:prstGeom prst="rect">
            <a:avLst/>
          </a:prstGeom>
        </p:spPr>
      </p:pic>
      <p:pic>
        <p:nvPicPr>
          <p:cNvPr id="3" name="图片 2" descr="饮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865" y="4404360"/>
            <a:ext cx="1010285" cy="2061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59020" y="2157095"/>
            <a:ext cx="247269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Part</a:t>
            </a:r>
            <a:r>
              <a:rPr lang="zh-TW" altLang="en-US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 </a:t>
            </a:r>
            <a:r>
              <a:rPr lang="en-US" altLang="zh-TW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6</a:t>
            </a:r>
            <a:endParaRPr lang="en-US" altLang="zh-CN" sz="4000" dirty="0">
              <a:solidFill>
                <a:srgbClr val="55463D"/>
              </a:solidFill>
              <a:latin typeface="罗西钢笔行楷" panose="02010800040101010101" charset="-122"/>
              <a:ea typeface="罗西钢笔行楷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9105" y="3013075"/>
            <a:ext cx="3651885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TW" altLang="en-US" sz="32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  <a:sym typeface="+mn-ea"/>
              </a:rPr>
              <a:t>組 員 自 評</a:t>
            </a:r>
            <a:endParaRPr lang="zh-CN" altLang="en-US" sz="2800" dirty="0"/>
          </a:p>
        </p:txBody>
      </p:sp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12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60586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408887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 員 自 評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EDCDA2EA-623E-41D2-8CE6-E497AF04497F}"/>
              </a:ext>
            </a:extLst>
          </p:cNvPr>
          <p:cNvGrpSpPr/>
          <p:nvPr/>
        </p:nvGrpSpPr>
        <p:grpSpPr>
          <a:xfrm>
            <a:off x="6031230" y="1821179"/>
            <a:ext cx="5280389" cy="2160000"/>
            <a:chOff x="6031230" y="1821179"/>
            <a:chExt cx="5280389" cy="2160000"/>
          </a:xfrm>
        </p:grpSpPr>
        <p:grpSp>
          <p:nvGrpSpPr>
            <p:cNvPr id="12" name="Group 34">
              <a:extLst>
                <a:ext uri="{FF2B5EF4-FFF2-40B4-BE49-F238E27FC236}">
                  <a16:creationId xmlns="" xmlns:a16="http://schemas.microsoft.com/office/drawing/2014/main" id="{6C2A2C82-88F2-4523-8C77-98CAB890F797}"/>
                </a:ext>
              </a:extLst>
            </p:cNvPr>
            <p:cNvGrpSpPr/>
            <p:nvPr/>
          </p:nvGrpSpPr>
          <p:grpSpPr>
            <a:xfrm>
              <a:off x="6031230" y="2286408"/>
              <a:ext cx="2268634" cy="1142592"/>
              <a:chOff x="-1395386" y="2042152"/>
              <a:chExt cx="1908313" cy="857020"/>
            </a:xfrm>
          </p:grpSpPr>
          <p:sp>
            <p:nvSpPr>
              <p:cNvPr id="13" name="TextBox 37">
                <a:extLst>
                  <a:ext uri="{FF2B5EF4-FFF2-40B4-BE49-F238E27FC236}">
                    <a16:creationId xmlns="" xmlns:a16="http://schemas.microsoft.com/office/drawing/2014/main" id="{69A551D7-A493-4F6B-AAC8-FE6931CA907E}"/>
                  </a:ext>
                </a:extLst>
              </p:cNvPr>
              <p:cNvSpPr txBox="1"/>
              <p:nvPr/>
            </p:nvSpPr>
            <p:spPr>
              <a:xfrm>
                <a:off x="-1395386" y="2414381"/>
                <a:ext cx="1908313" cy="48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00000"/>
                  </a:lnSpc>
                </a:pPr>
                <a:r>
                  <a:rPr lang="zh-TW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四資管二</a:t>
                </a:r>
                <a:endPara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</a:pPr>
                <a:endPara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B10609031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14" name="TextBox 38">
                <a:extLst>
                  <a:ext uri="{FF2B5EF4-FFF2-40B4-BE49-F238E27FC236}">
                    <a16:creationId xmlns="" xmlns:a16="http://schemas.microsoft.com/office/drawing/2014/main" id="{301CAA9E-754B-4C0D-BB04-F61D2CDA4910}"/>
                  </a:ext>
                </a:extLst>
              </p:cNvPr>
              <p:cNvSpPr txBox="1"/>
              <p:nvPr/>
            </p:nvSpPr>
            <p:spPr>
              <a:xfrm>
                <a:off x="-1395385" y="2042152"/>
                <a:ext cx="1908312" cy="283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廖妍茹</a:t>
                </a:r>
                <a:endPara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2" name="群組 1">
              <a:extLst>
                <a:ext uri="{FF2B5EF4-FFF2-40B4-BE49-F238E27FC236}">
                  <a16:creationId xmlns="" xmlns:a16="http://schemas.microsoft.com/office/drawing/2014/main" id="{71D928E5-4690-481C-985E-AC52EC94DACB}"/>
                </a:ext>
              </a:extLst>
            </p:cNvPr>
            <p:cNvGrpSpPr/>
            <p:nvPr/>
          </p:nvGrpSpPr>
          <p:grpSpPr>
            <a:xfrm>
              <a:off x="6631619" y="1821179"/>
              <a:ext cx="4680000" cy="2160000"/>
              <a:chOff x="6631619" y="1821179"/>
              <a:chExt cx="4680000" cy="2160000"/>
            </a:xfrm>
          </p:grpSpPr>
          <p:sp>
            <p:nvSpPr>
              <p:cNvPr id="11" name="Rectangle 92">
                <a:extLst>
                  <a:ext uri="{FF2B5EF4-FFF2-40B4-BE49-F238E27FC236}">
                    <a16:creationId xmlns="" xmlns:a16="http://schemas.microsoft.com/office/drawing/2014/main" id="{FA205B42-E130-4037-8B4D-F464F2BD4DEB}"/>
                  </a:ext>
                </a:extLst>
              </p:cNvPr>
              <p:cNvSpPr/>
              <p:nvPr/>
            </p:nvSpPr>
            <p:spPr>
              <a:xfrm>
                <a:off x="6631619" y="1821179"/>
                <a:ext cx="4680000" cy="2160000"/>
              </a:xfrm>
              <a:prstGeom prst="rect">
                <a:avLst/>
              </a:prstGeom>
              <a:noFill/>
              <a:ln>
                <a:solidFill>
                  <a:srgbClr val="5546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37">
                <a:extLst>
                  <a:ext uri="{FF2B5EF4-FFF2-40B4-BE49-F238E27FC236}">
                    <a16:creationId xmlns="" xmlns:a16="http://schemas.microsoft.com/office/drawing/2014/main" id="{08F31C5E-EBF6-4949-8349-27059F6129DA}"/>
                  </a:ext>
                </a:extLst>
              </p:cNvPr>
              <p:cNvSpPr txBox="1"/>
              <p:nvPr/>
            </p:nvSpPr>
            <p:spPr>
              <a:xfrm>
                <a:off x="8005368" y="2072234"/>
                <a:ext cx="3024659" cy="1657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60000" algn="just" fontAlgn="auto">
                  <a:lnSpc>
                    <a:spcPts val="2500"/>
                  </a:lnSpc>
                </a:pPr>
                <a:r>
                  <a:rPr lang="zh-TW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第一次學習做網頁真的覺得很好玩，雖然做到後面有些功能做不出來，只能用其他方式替代，覺得還蠻可惜的，不過有大致上做出想像的網頁，還蠻開心的。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4" name="群組 3">
            <a:extLst>
              <a:ext uri="{FF2B5EF4-FFF2-40B4-BE49-F238E27FC236}">
                <a16:creationId xmlns="" xmlns:a16="http://schemas.microsoft.com/office/drawing/2014/main" id="{0A957A07-0245-4621-A5BF-5107DD1EFED6}"/>
              </a:ext>
            </a:extLst>
          </p:cNvPr>
          <p:cNvGrpSpPr/>
          <p:nvPr/>
        </p:nvGrpSpPr>
        <p:grpSpPr>
          <a:xfrm>
            <a:off x="305228" y="1824354"/>
            <a:ext cx="5290442" cy="2160000"/>
            <a:chOff x="305228" y="1824354"/>
            <a:chExt cx="5290442" cy="2160000"/>
          </a:xfrm>
        </p:grpSpPr>
        <p:sp>
          <p:nvSpPr>
            <p:cNvPr id="5" name="Rectangle 90">
              <a:extLst>
                <a:ext uri="{FF2B5EF4-FFF2-40B4-BE49-F238E27FC236}">
                  <a16:creationId xmlns="" xmlns:a16="http://schemas.microsoft.com/office/drawing/2014/main" id="{62B94FDB-BBFA-4BCC-8F44-FC009F7E9832}"/>
                </a:ext>
              </a:extLst>
            </p:cNvPr>
            <p:cNvSpPr/>
            <p:nvPr/>
          </p:nvSpPr>
          <p:spPr>
            <a:xfrm>
              <a:off x="915670" y="1824354"/>
              <a:ext cx="4680000" cy="2160000"/>
            </a:xfrm>
            <a:prstGeom prst="rect">
              <a:avLst/>
            </a:prstGeom>
            <a:noFill/>
            <a:ln>
              <a:solidFill>
                <a:srgbClr val="554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" name="Group 34">
              <a:extLst>
                <a:ext uri="{FF2B5EF4-FFF2-40B4-BE49-F238E27FC236}">
                  <a16:creationId xmlns="" xmlns:a16="http://schemas.microsoft.com/office/drawing/2014/main" id="{B9584C52-E00A-444B-B3F2-A360E65AF873}"/>
                </a:ext>
              </a:extLst>
            </p:cNvPr>
            <p:cNvGrpSpPr/>
            <p:nvPr/>
          </p:nvGrpSpPr>
          <p:grpSpPr>
            <a:xfrm>
              <a:off x="305228" y="2310477"/>
              <a:ext cx="2268634" cy="1142592"/>
              <a:chOff x="-1367858" y="2042149"/>
              <a:chExt cx="1908313" cy="857020"/>
            </a:xfrm>
          </p:grpSpPr>
          <p:sp>
            <p:nvSpPr>
              <p:cNvPr id="9" name="TextBox 37">
                <a:extLst>
                  <a:ext uri="{FF2B5EF4-FFF2-40B4-BE49-F238E27FC236}">
                    <a16:creationId xmlns="" xmlns:a16="http://schemas.microsoft.com/office/drawing/2014/main" id="{D837A528-C4FE-4E4D-9E90-B79B55F181D9}"/>
                  </a:ext>
                </a:extLst>
              </p:cNvPr>
              <p:cNvSpPr txBox="1"/>
              <p:nvPr/>
            </p:nvSpPr>
            <p:spPr>
              <a:xfrm>
                <a:off x="-1367858" y="2414378"/>
                <a:ext cx="1908313" cy="48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00000"/>
                  </a:lnSpc>
                </a:pPr>
                <a:r>
                  <a:rPr lang="zh-TW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四資管二</a:t>
                </a:r>
                <a:endPara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</a:pPr>
                <a:endPara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B10609014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10" name="TextBox 38">
                <a:extLst>
                  <a:ext uri="{FF2B5EF4-FFF2-40B4-BE49-F238E27FC236}">
                    <a16:creationId xmlns="" xmlns:a16="http://schemas.microsoft.com/office/drawing/2014/main" id="{736B9B21-7CE5-4370-8742-D724C9629AAD}"/>
                  </a:ext>
                </a:extLst>
              </p:cNvPr>
              <p:cNvSpPr txBox="1"/>
              <p:nvPr/>
            </p:nvSpPr>
            <p:spPr>
              <a:xfrm>
                <a:off x="-1367857" y="2042149"/>
                <a:ext cx="1908312" cy="283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劉家菱</a:t>
                </a:r>
                <a:endPara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25" name="TextBox 37">
              <a:extLst>
                <a:ext uri="{FF2B5EF4-FFF2-40B4-BE49-F238E27FC236}">
                  <a16:creationId xmlns="" xmlns:a16="http://schemas.microsoft.com/office/drawing/2014/main" id="{2DE5A2C8-2D9B-4E31-A029-9028EC20C5B9}"/>
                </a:ext>
              </a:extLst>
            </p:cNvPr>
            <p:cNvSpPr txBox="1"/>
            <p:nvPr/>
          </p:nvSpPr>
          <p:spPr>
            <a:xfrm>
              <a:off x="1987362" y="1828673"/>
              <a:ext cx="3603228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360000" algn="just" fontAlgn="auto">
                <a:lnSpc>
                  <a:spcPts val="2500"/>
                </a:lnSpc>
              </a:pP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一開始在討論網頁主題跟分頁內容的時候，大家很快就達成共識開始分工，分工上遇到的困難在每週的小組會議上也都能很快解決，還有最後的後端真的很謝謝組員們都很給力，覺得這次的網頁製作是一個很棒的經驗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="" xmlns:a16="http://schemas.microsoft.com/office/drawing/2014/main" id="{CC25D5C0-6CA5-49B1-85EB-08579B0C61C8}"/>
              </a:ext>
            </a:extLst>
          </p:cNvPr>
          <p:cNvGrpSpPr/>
          <p:nvPr/>
        </p:nvGrpSpPr>
        <p:grpSpPr>
          <a:xfrm>
            <a:off x="305227" y="4087798"/>
            <a:ext cx="5285363" cy="2299091"/>
            <a:chOff x="305227" y="4087798"/>
            <a:chExt cx="5285363" cy="2299091"/>
          </a:xfrm>
        </p:grpSpPr>
        <p:sp>
          <p:nvSpPr>
            <p:cNvPr id="15" name="Rectangle 90">
              <a:extLst>
                <a:ext uri="{FF2B5EF4-FFF2-40B4-BE49-F238E27FC236}">
                  <a16:creationId xmlns="" xmlns:a16="http://schemas.microsoft.com/office/drawing/2014/main" id="{58CB4476-D4B8-4E9A-A7C4-F73F72760763}"/>
                </a:ext>
              </a:extLst>
            </p:cNvPr>
            <p:cNvSpPr/>
            <p:nvPr/>
          </p:nvSpPr>
          <p:spPr>
            <a:xfrm>
              <a:off x="910590" y="4157344"/>
              <a:ext cx="4680000" cy="2160000"/>
            </a:xfrm>
            <a:prstGeom prst="rect">
              <a:avLst/>
            </a:prstGeom>
            <a:noFill/>
            <a:ln>
              <a:solidFill>
                <a:srgbClr val="554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0" name="Group 34">
              <a:extLst>
                <a:ext uri="{FF2B5EF4-FFF2-40B4-BE49-F238E27FC236}">
                  <a16:creationId xmlns="" xmlns:a16="http://schemas.microsoft.com/office/drawing/2014/main" id="{82EADDBA-B875-46CA-B49B-8ECBDC7FC30E}"/>
                </a:ext>
              </a:extLst>
            </p:cNvPr>
            <p:cNvGrpSpPr/>
            <p:nvPr/>
          </p:nvGrpSpPr>
          <p:grpSpPr>
            <a:xfrm>
              <a:off x="305227" y="4685463"/>
              <a:ext cx="2268635" cy="1103762"/>
              <a:chOff x="-1364608" y="2042150"/>
              <a:chExt cx="1908313" cy="827895"/>
            </a:xfrm>
          </p:grpSpPr>
          <p:sp>
            <p:nvSpPr>
              <p:cNvPr id="21" name="TextBox 37">
                <a:extLst>
                  <a:ext uri="{FF2B5EF4-FFF2-40B4-BE49-F238E27FC236}">
                    <a16:creationId xmlns="" xmlns:a16="http://schemas.microsoft.com/office/drawing/2014/main" id="{8BD6F907-C39A-428A-869A-2856C94A1560}"/>
                  </a:ext>
                </a:extLst>
              </p:cNvPr>
              <p:cNvSpPr txBox="1"/>
              <p:nvPr/>
            </p:nvSpPr>
            <p:spPr>
              <a:xfrm>
                <a:off x="-1364608" y="2385254"/>
                <a:ext cx="1908313" cy="48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00000"/>
                  </a:lnSpc>
                </a:pPr>
                <a:r>
                  <a:rPr lang="zh-TW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四資管二</a:t>
                </a:r>
                <a:endPara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</a:pPr>
                <a:endPara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B10609046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2" name="TextBox 38">
                <a:extLst>
                  <a:ext uri="{FF2B5EF4-FFF2-40B4-BE49-F238E27FC236}">
                    <a16:creationId xmlns="" xmlns:a16="http://schemas.microsoft.com/office/drawing/2014/main" id="{3A9253FF-820A-4E1E-A3AF-4F449F8E9C97}"/>
                  </a:ext>
                </a:extLst>
              </p:cNvPr>
              <p:cNvSpPr txBox="1"/>
              <p:nvPr/>
            </p:nvSpPr>
            <p:spPr>
              <a:xfrm>
                <a:off x="-1364608" y="2042150"/>
                <a:ext cx="1908312" cy="283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廖柏雅</a:t>
                </a:r>
                <a:endPara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26" name="TextBox 37">
              <a:extLst>
                <a:ext uri="{FF2B5EF4-FFF2-40B4-BE49-F238E27FC236}">
                  <a16:creationId xmlns="" xmlns:a16="http://schemas.microsoft.com/office/drawing/2014/main" id="{ED6A4CE6-DDBF-492B-B37B-C3ED6AA5B024}"/>
                </a:ext>
              </a:extLst>
            </p:cNvPr>
            <p:cNvSpPr txBox="1"/>
            <p:nvPr/>
          </p:nvSpPr>
          <p:spPr>
            <a:xfrm>
              <a:off x="1775534" y="4087798"/>
              <a:ext cx="3784849" cy="2299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360000" algn="just" fontAlgn="auto">
                <a:lnSpc>
                  <a:spcPts val="2500"/>
                </a:lnSpc>
              </a:pP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只能說聽得懂不一定做得好，而且難題一個接著一個。一開始在寫</a:t>
              </a:r>
              <a:r>
                <a: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html</a:t>
              </a: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和</a:t>
              </a:r>
              <a:r>
                <a: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CSS</a:t>
              </a: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就已經遇到不少問題，但在實際接觸到後端後，彷彿又是一個新世界，不過藉由其他組的幫助及組員的絞盡腦汁，也做出一項成品了，特別感謝豬豬網頁那組的同學，幫了我不少忙，也非常感謝組員、讚嘆組員</a:t>
              </a:r>
              <a:r>
                <a: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!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="" xmlns:a16="http://schemas.microsoft.com/office/drawing/2014/main" id="{FA8C36B7-9BC0-4A45-9A47-96416A752F5B}"/>
              </a:ext>
            </a:extLst>
          </p:cNvPr>
          <p:cNvGrpSpPr/>
          <p:nvPr/>
        </p:nvGrpSpPr>
        <p:grpSpPr>
          <a:xfrm>
            <a:off x="6096000" y="4157344"/>
            <a:ext cx="5215618" cy="2160000"/>
            <a:chOff x="6096000" y="4157344"/>
            <a:chExt cx="5215618" cy="2160000"/>
          </a:xfrm>
        </p:grpSpPr>
        <p:sp>
          <p:nvSpPr>
            <p:cNvPr id="16" name="Rectangle 92">
              <a:extLst>
                <a:ext uri="{FF2B5EF4-FFF2-40B4-BE49-F238E27FC236}">
                  <a16:creationId xmlns="" xmlns:a16="http://schemas.microsoft.com/office/drawing/2014/main" id="{E8FD192D-CCC7-411F-AE98-95C8A8BB7BF5}"/>
                </a:ext>
              </a:extLst>
            </p:cNvPr>
            <p:cNvSpPr/>
            <p:nvPr/>
          </p:nvSpPr>
          <p:spPr>
            <a:xfrm>
              <a:off x="6631618" y="4157344"/>
              <a:ext cx="4680000" cy="2160000"/>
            </a:xfrm>
            <a:prstGeom prst="rect">
              <a:avLst/>
            </a:prstGeom>
            <a:noFill/>
            <a:ln>
              <a:solidFill>
                <a:srgbClr val="554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7" name="Group 34">
              <a:extLst>
                <a:ext uri="{FF2B5EF4-FFF2-40B4-BE49-F238E27FC236}">
                  <a16:creationId xmlns="" xmlns:a16="http://schemas.microsoft.com/office/drawing/2014/main" id="{77816146-4663-4962-ACCA-ABBE8F3258C3}"/>
                </a:ext>
              </a:extLst>
            </p:cNvPr>
            <p:cNvGrpSpPr/>
            <p:nvPr/>
          </p:nvGrpSpPr>
          <p:grpSpPr>
            <a:xfrm>
              <a:off x="6096000" y="4685463"/>
              <a:ext cx="2268635" cy="1103762"/>
              <a:chOff x="-1354144" y="2098764"/>
              <a:chExt cx="1908313" cy="827895"/>
            </a:xfrm>
          </p:grpSpPr>
          <p:sp>
            <p:nvSpPr>
              <p:cNvPr id="18" name="TextBox 37">
                <a:extLst>
                  <a:ext uri="{FF2B5EF4-FFF2-40B4-BE49-F238E27FC236}">
                    <a16:creationId xmlns="" xmlns:a16="http://schemas.microsoft.com/office/drawing/2014/main" id="{99B125E2-92A9-4071-9378-ECE4017983CE}"/>
                  </a:ext>
                </a:extLst>
              </p:cNvPr>
              <p:cNvSpPr txBox="1"/>
              <p:nvPr/>
            </p:nvSpPr>
            <p:spPr>
              <a:xfrm>
                <a:off x="-1354144" y="2441868"/>
                <a:ext cx="1908313" cy="48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00000"/>
                  </a:lnSpc>
                </a:pPr>
                <a:r>
                  <a:rPr lang="zh-TW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四資管二</a:t>
                </a:r>
                <a:endPara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</a:pPr>
                <a:r>
                  <a:rPr lang="zh-TW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</a:t>
                </a:r>
                <a:endPara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 fontAlgn="auto">
                  <a:lnSpc>
                    <a:spcPct val="100000"/>
                  </a:lnSpc>
                </a:pPr>
                <a:r>
                  <a:rPr lang="en-US" alt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B10609042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19" name="TextBox 38">
                <a:extLst>
                  <a:ext uri="{FF2B5EF4-FFF2-40B4-BE49-F238E27FC236}">
                    <a16:creationId xmlns="" xmlns:a16="http://schemas.microsoft.com/office/drawing/2014/main" id="{C4DFEC59-CAB3-4983-991F-CFCD3D9074D4}"/>
                  </a:ext>
                </a:extLst>
              </p:cNvPr>
              <p:cNvSpPr txBox="1"/>
              <p:nvPr/>
            </p:nvSpPr>
            <p:spPr>
              <a:xfrm>
                <a:off x="-1354144" y="2098764"/>
                <a:ext cx="1908312" cy="283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蘇亦筠</a:t>
                </a:r>
                <a:endPara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27" name="TextBox 37">
              <a:extLst>
                <a:ext uri="{FF2B5EF4-FFF2-40B4-BE49-F238E27FC236}">
                  <a16:creationId xmlns="" xmlns:a16="http://schemas.microsoft.com/office/drawing/2014/main" id="{8215AF29-9F9D-4E33-AE73-3321A2D21ACF}"/>
                </a:ext>
              </a:extLst>
            </p:cNvPr>
            <p:cNvSpPr txBox="1"/>
            <p:nvPr/>
          </p:nvSpPr>
          <p:spPr>
            <a:xfrm>
              <a:off x="7753986" y="4248099"/>
              <a:ext cx="3527424" cy="1978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360000" algn="just" fontAlgn="auto">
                <a:lnSpc>
                  <a:spcPts val="2500"/>
                </a:lnSpc>
              </a:pP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這次的網站展示真的是費了我們不少的心思，從學期初到學期末，固定每個禮拜花</a:t>
              </a:r>
              <a:r>
                <a: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個小時的時間開小組會議，尤其是在建後端資料庫的部分，一開始學</a:t>
              </a:r>
              <a:r>
                <a: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django</a:t>
              </a: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時覺得很困難，但是成功</a:t>
              </a:r>
              <a:r>
                <a:rPr lang="en-US" altLang="zh-TW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run server</a:t>
              </a:r>
              <a:r>
                <a:rPr lang="zh-TW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的那刻，內心真的是滿滿的成就感！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434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圆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715" y="1099185"/>
            <a:ext cx="4306570" cy="4298315"/>
          </a:xfrm>
          <a:prstGeom prst="rect">
            <a:avLst/>
          </a:prstGeom>
        </p:spPr>
      </p:pic>
      <p:pic>
        <p:nvPicPr>
          <p:cNvPr id="6" name="图片 5" descr="面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245" y="5033645"/>
            <a:ext cx="2394585" cy="1304290"/>
          </a:xfrm>
          <a:prstGeom prst="rect">
            <a:avLst/>
          </a:prstGeom>
        </p:spPr>
      </p:pic>
      <p:pic>
        <p:nvPicPr>
          <p:cNvPr id="9" name="图片 8" descr="树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86450" y="1789430"/>
            <a:ext cx="417830" cy="589280"/>
            <a:chOff x="8953" y="3127"/>
            <a:chExt cx="658" cy="92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953" y="3127"/>
              <a:ext cx="659" cy="0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953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00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 flipV="1">
            <a:off x="5894070" y="4150360"/>
            <a:ext cx="417830" cy="589280"/>
            <a:chOff x="8953" y="3127"/>
            <a:chExt cx="658" cy="92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953" y="3127"/>
              <a:ext cx="659" cy="0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953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600" y="3127"/>
              <a:ext cx="0" cy="929"/>
            </a:xfrm>
            <a:prstGeom prst="line">
              <a:avLst/>
            </a:prstGeom>
            <a:ln w="19050">
              <a:solidFill>
                <a:srgbClr val="5546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4443729" y="2756816"/>
            <a:ext cx="3319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 for watching</a:t>
            </a:r>
            <a:r>
              <a:rPr lang="zh-TW" altLang="en-US" sz="28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en-US" altLang="zh-CN" sz="2800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sp>
        <p:nvSpPr>
          <p:cNvPr id="34" name="Rectangle 90"/>
          <p:cNvSpPr/>
          <p:nvPr/>
        </p:nvSpPr>
        <p:spPr>
          <a:xfrm>
            <a:off x="915670" y="1824354"/>
            <a:ext cx="4680000" cy="2160000"/>
          </a:xfrm>
          <a:prstGeom prst="rect">
            <a:avLst/>
          </a:prstGeom>
          <a:noFill/>
          <a:ln>
            <a:solidFill>
              <a:srgbClr val="554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4" name="Group 34"/>
          <p:cNvGrpSpPr/>
          <p:nvPr/>
        </p:nvGrpSpPr>
        <p:grpSpPr>
          <a:xfrm>
            <a:off x="995045" y="2622477"/>
            <a:ext cx="2279650" cy="1142592"/>
            <a:chOff x="-1372491" y="2042149"/>
            <a:chExt cx="1917579" cy="857020"/>
          </a:xfrm>
        </p:grpSpPr>
        <p:sp>
          <p:nvSpPr>
            <p:cNvPr id="46" name="TextBox 37"/>
            <p:cNvSpPr txBox="1"/>
            <p:nvPr/>
          </p:nvSpPr>
          <p:spPr>
            <a:xfrm>
              <a:off x="-1372491" y="2414378"/>
              <a:ext cx="1908313" cy="484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00000"/>
                </a:lnSpc>
              </a:pPr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四資管二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fontAlgn="auto">
                <a:lnSpc>
                  <a:spcPct val="100000"/>
                </a:lnSpc>
              </a:pP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fontAlgn="auto">
                <a:lnSpc>
                  <a:spcPct val="10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B10609014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7" name="TextBox 38"/>
            <p:cNvSpPr txBox="1"/>
            <p:nvPr/>
          </p:nvSpPr>
          <p:spPr>
            <a:xfrm>
              <a:off x="-1363224" y="2042149"/>
              <a:ext cx="1908312" cy="283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劉家菱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63" name="Rectangle 92"/>
          <p:cNvSpPr/>
          <p:nvPr/>
        </p:nvSpPr>
        <p:spPr>
          <a:xfrm>
            <a:off x="6631619" y="1821179"/>
            <a:ext cx="4680000" cy="2160000"/>
          </a:xfrm>
          <a:prstGeom prst="rect">
            <a:avLst/>
          </a:prstGeom>
          <a:noFill/>
          <a:ln>
            <a:solidFill>
              <a:srgbClr val="554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34"/>
          <p:cNvGrpSpPr/>
          <p:nvPr/>
        </p:nvGrpSpPr>
        <p:grpSpPr>
          <a:xfrm>
            <a:off x="8890087" y="2622474"/>
            <a:ext cx="2306868" cy="1142595"/>
            <a:chOff x="-1395386" y="2042150"/>
            <a:chExt cx="1940474" cy="857022"/>
          </a:xfrm>
        </p:grpSpPr>
        <p:sp>
          <p:nvSpPr>
            <p:cNvPr id="13" name="TextBox 37"/>
            <p:cNvSpPr txBox="1"/>
            <p:nvPr/>
          </p:nvSpPr>
          <p:spPr>
            <a:xfrm>
              <a:off x="-1395386" y="2414381"/>
              <a:ext cx="1908313" cy="484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00000"/>
                </a:lnSpc>
              </a:pPr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四資管二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fontAlgn="auto">
                <a:lnSpc>
                  <a:spcPct val="100000"/>
                </a:lnSpc>
              </a:pP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fontAlgn="auto">
                <a:lnSpc>
                  <a:spcPct val="10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B10609031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" name="TextBox 38"/>
            <p:cNvSpPr txBox="1"/>
            <p:nvPr/>
          </p:nvSpPr>
          <p:spPr>
            <a:xfrm>
              <a:off x="-1363224" y="2042150"/>
              <a:ext cx="1908312" cy="283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廖妍茹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5" name="Rectangle 90"/>
          <p:cNvSpPr/>
          <p:nvPr/>
        </p:nvSpPr>
        <p:spPr>
          <a:xfrm>
            <a:off x="910590" y="4157344"/>
            <a:ext cx="4680000" cy="2160000"/>
          </a:xfrm>
          <a:prstGeom prst="rect">
            <a:avLst/>
          </a:prstGeom>
          <a:noFill/>
          <a:ln>
            <a:solidFill>
              <a:srgbClr val="554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92"/>
          <p:cNvSpPr/>
          <p:nvPr/>
        </p:nvSpPr>
        <p:spPr>
          <a:xfrm>
            <a:off x="6631618" y="4157344"/>
            <a:ext cx="4680000" cy="2160000"/>
          </a:xfrm>
          <a:prstGeom prst="rect">
            <a:avLst/>
          </a:prstGeom>
          <a:noFill/>
          <a:ln>
            <a:solidFill>
              <a:srgbClr val="554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oup 34"/>
          <p:cNvGrpSpPr/>
          <p:nvPr/>
        </p:nvGrpSpPr>
        <p:grpSpPr>
          <a:xfrm>
            <a:off x="8917527" y="4950384"/>
            <a:ext cx="2279429" cy="1179241"/>
            <a:chOff x="-1363224" y="2042150"/>
            <a:chExt cx="1917393" cy="884509"/>
          </a:xfrm>
        </p:grpSpPr>
        <p:sp>
          <p:nvSpPr>
            <p:cNvPr id="29" name="TextBox 37"/>
            <p:cNvSpPr txBox="1"/>
            <p:nvPr/>
          </p:nvSpPr>
          <p:spPr>
            <a:xfrm>
              <a:off x="-1354144" y="2441868"/>
              <a:ext cx="1908313" cy="484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00000"/>
                </a:lnSpc>
              </a:pPr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四資管二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fontAlgn="auto">
                <a:lnSpc>
                  <a:spcPct val="100000"/>
                </a:lnSpc>
              </a:pPr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fontAlgn="auto">
                <a:lnSpc>
                  <a:spcPct val="10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B10609042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0" name="TextBox 38"/>
            <p:cNvSpPr txBox="1"/>
            <p:nvPr/>
          </p:nvSpPr>
          <p:spPr>
            <a:xfrm>
              <a:off x="-1363224" y="2042150"/>
              <a:ext cx="1908312" cy="283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蘇亦筠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Group 34"/>
          <p:cNvGrpSpPr/>
          <p:nvPr/>
        </p:nvGrpSpPr>
        <p:grpSpPr>
          <a:xfrm>
            <a:off x="1013567" y="5026583"/>
            <a:ext cx="2271923" cy="1103762"/>
            <a:chOff x="-1365991" y="2042150"/>
            <a:chExt cx="1911079" cy="827895"/>
          </a:xfrm>
        </p:grpSpPr>
        <p:sp>
          <p:nvSpPr>
            <p:cNvPr id="32" name="TextBox 37"/>
            <p:cNvSpPr txBox="1"/>
            <p:nvPr/>
          </p:nvSpPr>
          <p:spPr>
            <a:xfrm>
              <a:off x="-1365991" y="2385254"/>
              <a:ext cx="1908313" cy="484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00000"/>
                </a:lnSpc>
              </a:pPr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四資管二</a:t>
              </a:r>
              <a:endPara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fontAlgn="auto">
                <a:lnSpc>
                  <a:spcPct val="100000"/>
                </a:lnSpc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 fontAlgn="auto">
                <a:lnSpc>
                  <a:spcPct val="10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B10609046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3" name="TextBox 38"/>
            <p:cNvSpPr txBox="1"/>
            <p:nvPr/>
          </p:nvSpPr>
          <p:spPr>
            <a:xfrm>
              <a:off x="-1363224" y="2042150"/>
              <a:ext cx="1908312" cy="2830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廖柏雅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050" name="照相机"/>
          <p:cNvSpPr/>
          <p:nvPr/>
        </p:nvSpPr>
        <p:spPr bwMode="auto">
          <a:xfrm>
            <a:off x="1873250" y="2030095"/>
            <a:ext cx="555625" cy="438785"/>
          </a:xfrm>
          <a:custGeom>
            <a:avLst/>
            <a:gdLst/>
            <a:ahLst/>
            <a:cxnLst/>
            <a:rect l="0" t="0" r="r" b="b"/>
            <a:pathLst>
              <a:path w="1166813" h="874713">
                <a:moveTo>
                  <a:pt x="631825" y="339725"/>
                </a:moveTo>
                <a:lnTo>
                  <a:pt x="639247" y="339990"/>
                </a:lnTo>
                <a:lnTo>
                  <a:pt x="646669" y="340520"/>
                </a:lnTo>
                <a:lnTo>
                  <a:pt x="654090" y="341314"/>
                </a:lnTo>
                <a:lnTo>
                  <a:pt x="661247" y="342638"/>
                </a:lnTo>
                <a:lnTo>
                  <a:pt x="668404" y="344227"/>
                </a:lnTo>
                <a:lnTo>
                  <a:pt x="675296" y="346081"/>
                </a:lnTo>
                <a:lnTo>
                  <a:pt x="681922" y="348729"/>
                </a:lnTo>
                <a:lnTo>
                  <a:pt x="688814" y="351377"/>
                </a:lnTo>
                <a:lnTo>
                  <a:pt x="695175" y="354026"/>
                </a:lnTo>
                <a:lnTo>
                  <a:pt x="701537" y="357204"/>
                </a:lnTo>
                <a:lnTo>
                  <a:pt x="707633" y="360646"/>
                </a:lnTo>
                <a:lnTo>
                  <a:pt x="713465" y="364619"/>
                </a:lnTo>
                <a:lnTo>
                  <a:pt x="719296" y="368856"/>
                </a:lnTo>
                <a:lnTo>
                  <a:pt x="724862" y="373093"/>
                </a:lnTo>
                <a:lnTo>
                  <a:pt x="730164" y="377595"/>
                </a:lnTo>
                <a:lnTo>
                  <a:pt x="735200" y="382362"/>
                </a:lnTo>
                <a:lnTo>
                  <a:pt x="739971" y="387658"/>
                </a:lnTo>
                <a:lnTo>
                  <a:pt x="744742" y="392955"/>
                </a:lnTo>
                <a:lnTo>
                  <a:pt x="748983" y="398251"/>
                </a:lnTo>
                <a:lnTo>
                  <a:pt x="752959" y="404077"/>
                </a:lnTo>
                <a:lnTo>
                  <a:pt x="756670" y="409903"/>
                </a:lnTo>
                <a:lnTo>
                  <a:pt x="760116" y="415994"/>
                </a:lnTo>
                <a:lnTo>
                  <a:pt x="763562" y="422615"/>
                </a:lnTo>
                <a:lnTo>
                  <a:pt x="766477" y="428971"/>
                </a:lnTo>
                <a:lnTo>
                  <a:pt x="769128" y="435326"/>
                </a:lnTo>
                <a:lnTo>
                  <a:pt x="771514" y="442477"/>
                </a:lnTo>
                <a:lnTo>
                  <a:pt x="773369" y="449097"/>
                </a:lnTo>
                <a:lnTo>
                  <a:pt x="774959" y="456247"/>
                </a:lnTo>
                <a:lnTo>
                  <a:pt x="776285" y="463663"/>
                </a:lnTo>
                <a:lnTo>
                  <a:pt x="777080" y="470813"/>
                </a:lnTo>
                <a:lnTo>
                  <a:pt x="777610" y="478228"/>
                </a:lnTo>
                <a:lnTo>
                  <a:pt x="777875" y="485643"/>
                </a:lnTo>
                <a:lnTo>
                  <a:pt x="777610" y="493058"/>
                </a:lnTo>
                <a:lnTo>
                  <a:pt x="777080" y="500738"/>
                </a:lnTo>
                <a:lnTo>
                  <a:pt x="776285" y="507888"/>
                </a:lnTo>
                <a:lnTo>
                  <a:pt x="774959" y="515303"/>
                </a:lnTo>
                <a:lnTo>
                  <a:pt x="773369" y="522188"/>
                </a:lnTo>
                <a:lnTo>
                  <a:pt x="771514" y="529074"/>
                </a:lnTo>
                <a:lnTo>
                  <a:pt x="769128" y="535959"/>
                </a:lnTo>
                <a:lnTo>
                  <a:pt x="766477" y="542580"/>
                </a:lnTo>
                <a:lnTo>
                  <a:pt x="763562" y="548936"/>
                </a:lnTo>
                <a:lnTo>
                  <a:pt x="760116" y="555291"/>
                </a:lnTo>
                <a:lnTo>
                  <a:pt x="756670" y="561382"/>
                </a:lnTo>
                <a:lnTo>
                  <a:pt x="752959" y="567208"/>
                </a:lnTo>
                <a:lnTo>
                  <a:pt x="748983" y="573034"/>
                </a:lnTo>
                <a:lnTo>
                  <a:pt x="744742" y="578596"/>
                </a:lnTo>
                <a:lnTo>
                  <a:pt x="739971" y="583892"/>
                </a:lnTo>
                <a:lnTo>
                  <a:pt x="735200" y="588659"/>
                </a:lnTo>
                <a:lnTo>
                  <a:pt x="730164" y="593691"/>
                </a:lnTo>
                <a:lnTo>
                  <a:pt x="724862" y="598458"/>
                </a:lnTo>
                <a:lnTo>
                  <a:pt x="719296" y="602695"/>
                </a:lnTo>
                <a:lnTo>
                  <a:pt x="713465" y="606667"/>
                </a:lnTo>
                <a:lnTo>
                  <a:pt x="707633" y="610639"/>
                </a:lnTo>
                <a:lnTo>
                  <a:pt x="701537" y="614082"/>
                </a:lnTo>
                <a:lnTo>
                  <a:pt x="695175" y="617260"/>
                </a:lnTo>
                <a:lnTo>
                  <a:pt x="688814" y="620173"/>
                </a:lnTo>
                <a:lnTo>
                  <a:pt x="681922" y="622821"/>
                </a:lnTo>
                <a:lnTo>
                  <a:pt x="675296" y="624940"/>
                </a:lnTo>
                <a:lnTo>
                  <a:pt x="668404" y="626794"/>
                </a:lnTo>
                <a:lnTo>
                  <a:pt x="661247" y="628912"/>
                </a:lnTo>
                <a:lnTo>
                  <a:pt x="654090" y="629971"/>
                </a:lnTo>
                <a:lnTo>
                  <a:pt x="646669" y="631031"/>
                </a:lnTo>
                <a:lnTo>
                  <a:pt x="639247" y="631560"/>
                </a:lnTo>
                <a:lnTo>
                  <a:pt x="631825" y="631825"/>
                </a:lnTo>
                <a:lnTo>
                  <a:pt x="624403" y="631560"/>
                </a:lnTo>
                <a:lnTo>
                  <a:pt x="616982" y="631031"/>
                </a:lnTo>
                <a:lnTo>
                  <a:pt x="609560" y="629971"/>
                </a:lnTo>
                <a:lnTo>
                  <a:pt x="602403" y="628912"/>
                </a:lnTo>
                <a:lnTo>
                  <a:pt x="595511" y="626794"/>
                </a:lnTo>
                <a:lnTo>
                  <a:pt x="588355" y="624940"/>
                </a:lnTo>
                <a:lnTo>
                  <a:pt x="581728" y="622821"/>
                </a:lnTo>
                <a:lnTo>
                  <a:pt x="575102" y="620173"/>
                </a:lnTo>
                <a:lnTo>
                  <a:pt x="568475" y="617260"/>
                </a:lnTo>
                <a:lnTo>
                  <a:pt x="562378" y="614082"/>
                </a:lnTo>
                <a:lnTo>
                  <a:pt x="556282" y="610639"/>
                </a:lnTo>
                <a:lnTo>
                  <a:pt x="550186" y="606667"/>
                </a:lnTo>
                <a:lnTo>
                  <a:pt x="544619" y="602695"/>
                </a:lnTo>
                <a:lnTo>
                  <a:pt x="539053" y="598458"/>
                </a:lnTo>
                <a:lnTo>
                  <a:pt x="533487" y="593691"/>
                </a:lnTo>
                <a:lnTo>
                  <a:pt x="528450" y="588659"/>
                </a:lnTo>
                <a:lnTo>
                  <a:pt x="523679" y="583892"/>
                </a:lnTo>
                <a:lnTo>
                  <a:pt x="519173" y="578596"/>
                </a:lnTo>
                <a:lnTo>
                  <a:pt x="514667" y="573034"/>
                </a:lnTo>
                <a:lnTo>
                  <a:pt x="510691" y="567208"/>
                </a:lnTo>
                <a:lnTo>
                  <a:pt x="506980" y="561382"/>
                </a:lnTo>
                <a:lnTo>
                  <a:pt x="503534" y="555291"/>
                </a:lnTo>
                <a:lnTo>
                  <a:pt x="500354" y="548936"/>
                </a:lnTo>
                <a:lnTo>
                  <a:pt x="497438" y="542580"/>
                </a:lnTo>
                <a:lnTo>
                  <a:pt x="494522" y="535959"/>
                </a:lnTo>
                <a:lnTo>
                  <a:pt x="492402" y="529074"/>
                </a:lnTo>
                <a:lnTo>
                  <a:pt x="490281" y="522188"/>
                </a:lnTo>
                <a:lnTo>
                  <a:pt x="488691" y="515303"/>
                </a:lnTo>
                <a:lnTo>
                  <a:pt x="487366" y="507888"/>
                </a:lnTo>
                <a:lnTo>
                  <a:pt x="486570" y="500738"/>
                </a:lnTo>
                <a:lnTo>
                  <a:pt x="486040" y="493058"/>
                </a:lnTo>
                <a:lnTo>
                  <a:pt x="485775" y="485643"/>
                </a:lnTo>
                <a:lnTo>
                  <a:pt x="486040" y="478228"/>
                </a:lnTo>
                <a:lnTo>
                  <a:pt x="486570" y="470813"/>
                </a:lnTo>
                <a:lnTo>
                  <a:pt x="487366" y="463663"/>
                </a:lnTo>
                <a:lnTo>
                  <a:pt x="488691" y="456247"/>
                </a:lnTo>
                <a:lnTo>
                  <a:pt x="490281" y="449097"/>
                </a:lnTo>
                <a:lnTo>
                  <a:pt x="492402" y="442477"/>
                </a:lnTo>
                <a:lnTo>
                  <a:pt x="494522" y="435326"/>
                </a:lnTo>
                <a:lnTo>
                  <a:pt x="497438" y="428971"/>
                </a:lnTo>
                <a:lnTo>
                  <a:pt x="500354" y="422615"/>
                </a:lnTo>
                <a:lnTo>
                  <a:pt x="503534" y="415994"/>
                </a:lnTo>
                <a:lnTo>
                  <a:pt x="506980" y="409903"/>
                </a:lnTo>
                <a:lnTo>
                  <a:pt x="510691" y="404077"/>
                </a:lnTo>
                <a:lnTo>
                  <a:pt x="514667" y="398251"/>
                </a:lnTo>
                <a:lnTo>
                  <a:pt x="519173" y="392955"/>
                </a:lnTo>
                <a:lnTo>
                  <a:pt x="523679" y="387658"/>
                </a:lnTo>
                <a:lnTo>
                  <a:pt x="528450" y="382362"/>
                </a:lnTo>
                <a:lnTo>
                  <a:pt x="533487" y="377595"/>
                </a:lnTo>
                <a:lnTo>
                  <a:pt x="539053" y="373093"/>
                </a:lnTo>
                <a:lnTo>
                  <a:pt x="544619" y="368856"/>
                </a:lnTo>
                <a:lnTo>
                  <a:pt x="550186" y="364619"/>
                </a:lnTo>
                <a:lnTo>
                  <a:pt x="556282" y="360646"/>
                </a:lnTo>
                <a:lnTo>
                  <a:pt x="562378" y="357204"/>
                </a:lnTo>
                <a:lnTo>
                  <a:pt x="568475" y="354026"/>
                </a:lnTo>
                <a:lnTo>
                  <a:pt x="575102" y="351377"/>
                </a:lnTo>
                <a:lnTo>
                  <a:pt x="581728" y="348729"/>
                </a:lnTo>
                <a:lnTo>
                  <a:pt x="588355" y="346081"/>
                </a:lnTo>
                <a:lnTo>
                  <a:pt x="595511" y="344227"/>
                </a:lnTo>
                <a:lnTo>
                  <a:pt x="602403" y="342638"/>
                </a:lnTo>
                <a:lnTo>
                  <a:pt x="609560" y="341314"/>
                </a:lnTo>
                <a:lnTo>
                  <a:pt x="616982" y="340520"/>
                </a:lnTo>
                <a:lnTo>
                  <a:pt x="624403" y="339990"/>
                </a:lnTo>
                <a:lnTo>
                  <a:pt x="631825" y="339725"/>
                </a:lnTo>
                <a:close/>
                <a:moveTo>
                  <a:pt x="992942" y="242814"/>
                </a:moveTo>
                <a:lnTo>
                  <a:pt x="989237" y="243079"/>
                </a:lnTo>
                <a:lnTo>
                  <a:pt x="985797" y="243608"/>
                </a:lnTo>
                <a:lnTo>
                  <a:pt x="981827" y="244137"/>
                </a:lnTo>
                <a:lnTo>
                  <a:pt x="978387" y="244930"/>
                </a:lnTo>
                <a:lnTo>
                  <a:pt x="974947" y="245988"/>
                </a:lnTo>
                <a:lnTo>
                  <a:pt x="971506" y="247046"/>
                </a:lnTo>
                <a:lnTo>
                  <a:pt x="968331" y="248369"/>
                </a:lnTo>
                <a:lnTo>
                  <a:pt x="964890" y="249956"/>
                </a:lnTo>
                <a:lnTo>
                  <a:pt x="961714" y="251543"/>
                </a:lnTo>
                <a:lnTo>
                  <a:pt x="958803" y="253395"/>
                </a:lnTo>
                <a:lnTo>
                  <a:pt x="955892" y="255246"/>
                </a:lnTo>
                <a:lnTo>
                  <a:pt x="952981" y="257362"/>
                </a:lnTo>
                <a:lnTo>
                  <a:pt x="950335" y="259478"/>
                </a:lnTo>
                <a:lnTo>
                  <a:pt x="947424" y="261594"/>
                </a:lnTo>
                <a:lnTo>
                  <a:pt x="945042" y="264239"/>
                </a:lnTo>
                <a:lnTo>
                  <a:pt x="942660" y="266620"/>
                </a:lnTo>
                <a:lnTo>
                  <a:pt x="940278" y="269265"/>
                </a:lnTo>
                <a:lnTo>
                  <a:pt x="938161" y="272174"/>
                </a:lnTo>
                <a:lnTo>
                  <a:pt x="936044" y="275084"/>
                </a:lnTo>
                <a:lnTo>
                  <a:pt x="934192" y="277993"/>
                </a:lnTo>
                <a:lnTo>
                  <a:pt x="932604" y="280903"/>
                </a:lnTo>
                <a:lnTo>
                  <a:pt x="931016" y="284077"/>
                </a:lnTo>
                <a:lnTo>
                  <a:pt x="929428" y="287251"/>
                </a:lnTo>
                <a:lnTo>
                  <a:pt x="927840" y="290425"/>
                </a:lnTo>
                <a:lnTo>
                  <a:pt x="926782" y="294128"/>
                </a:lnTo>
                <a:lnTo>
                  <a:pt x="925723" y="297567"/>
                </a:lnTo>
                <a:lnTo>
                  <a:pt x="924929" y="301005"/>
                </a:lnTo>
                <a:lnTo>
                  <a:pt x="924400" y="304444"/>
                </a:lnTo>
                <a:lnTo>
                  <a:pt x="923870" y="308147"/>
                </a:lnTo>
                <a:lnTo>
                  <a:pt x="923606" y="312114"/>
                </a:lnTo>
                <a:lnTo>
                  <a:pt x="923606" y="315817"/>
                </a:lnTo>
                <a:lnTo>
                  <a:pt x="923606" y="319520"/>
                </a:lnTo>
                <a:lnTo>
                  <a:pt x="923870" y="323223"/>
                </a:lnTo>
                <a:lnTo>
                  <a:pt x="924400" y="326662"/>
                </a:lnTo>
                <a:lnTo>
                  <a:pt x="924929" y="330630"/>
                </a:lnTo>
                <a:lnTo>
                  <a:pt x="925723" y="334068"/>
                </a:lnTo>
                <a:lnTo>
                  <a:pt x="926782" y="337242"/>
                </a:lnTo>
                <a:lnTo>
                  <a:pt x="927840" y="340681"/>
                </a:lnTo>
                <a:lnTo>
                  <a:pt x="929428" y="343855"/>
                </a:lnTo>
                <a:lnTo>
                  <a:pt x="931016" y="347293"/>
                </a:lnTo>
                <a:lnTo>
                  <a:pt x="932604" y="350467"/>
                </a:lnTo>
                <a:lnTo>
                  <a:pt x="934192" y="353377"/>
                </a:lnTo>
                <a:lnTo>
                  <a:pt x="936044" y="356286"/>
                </a:lnTo>
                <a:lnTo>
                  <a:pt x="938161" y="359196"/>
                </a:lnTo>
                <a:lnTo>
                  <a:pt x="940278" y="361841"/>
                </a:lnTo>
                <a:lnTo>
                  <a:pt x="942660" y="364486"/>
                </a:lnTo>
                <a:lnTo>
                  <a:pt x="945042" y="367131"/>
                </a:lnTo>
                <a:lnTo>
                  <a:pt x="947424" y="369512"/>
                </a:lnTo>
                <a:lnTo>
                  <a:pt x="950335" y="371892"/>
                </a:lnTo>
                <a:lnTo>
                  <a:pt x="952981" y="374008"/>
                </a:lnTo>
                <a:lnTo>
                  <a:pt x="955892" y="375860"/>
                </a:lnTo>
                <a:lnTo>
                  <a:pt x="958803" y="377711"/>
                </a:lnTo>
                <a:lnTo>
                  <a:pt x="961714" y="379563"/>
                </a:lnTo>
                <a:lnTo>
                  <a:pt x="964890" y="381150"/>
                </a:lnTo>
                <a:lnTo>
                  <a:pt x="968331" y="382472"/>
                </a:lnTo>
                <a:lnTo>
                  <a:pt x="971506" y="383795"/>
                </a:lnTo>
                <a:lnTo>
                  <a:pt x="974947" y="385117"/>
                </a:lnTo>
                <a:lnTo>
                  <a:pt x="978387" y="386175"/>
                </a:lnTo>
                <a:lnTo>
                  <a:pt x="981827" y="386969"/>
                </a:lnTo>
                <a:lnTo>
                  <a:pt x="985797" y="387498"/>
                </a:lnTo>
                <a:lnTo>
                  <a:pt x="989237" y="388027"/>
                </a:lnTo>
                <a:lnTo>
                  <a:pt x="992942" y="388291"/>
                </a:lnTo>
                <a:lnTo>
                  <a:pt x="996647" y="388291"/>
                </a:lnTo>
                <a:lnTo>
                  <a:pt x="1000352" y="388291"/>
                </a:lnTo>
                <a:lnTo>
                  <a:pt x="1004057" y="388027"/>
                </a:lnTo>
                <a:lnTo>
                  <a:pt x="1007762" y="387498"/>
                </a:lnTo>
                <a:lnTo>
                  <a:pt x="1011467" y="386969"/>
                </a:lnTo>
                <a:lnTo>
                  <a:pt x="1014908" y="386175"/>
                </a:lnTo>
                <a:lnTo>
                  <a:pt x="1018348" y="385117"/>
                </a:lnTo>
                <a:lnTo>
                  <a:pt x="1021524" y="383795"/>
                </a:lnTo>
                <a:lnTo>
                  <a:pt x="1025229" y="382472"/>
                </a:lnTo>
                <a:lnTo>
                  <a:pt x="1028405" y="381150"/>
                </a:lnTo>
                <a:lnTo>
                  <a:pt x="1031580" y="379563"/>
                </a:lnTo>
                <a:lnTo>
                  <a:pt x="1034491" y="377711"/>
                </a:lnTo>
                <a:lnTo>
                  <a:pt x="1037403" y="375860"/>
                </a:lnTo>
                <a:lnTo>
                  <a:pt x="1040314" y="374008"/>
                </a:lnTo>
                <a:lnTo>
                  <a:pt x="1043225" y="371892"/>
                </a:lnTo>
                <a:lnTo>
                  <a:pt x="1045871" y="369512"/>
                </a:lnTo>
                <a:lnTo>
                  <a:pt x="1048253" y="367131"/>
                </a:lnTo>
                <a:lnTo>
                  <a:pt x="1050635" y="364486"/>
                </a:lnTo>
                <a:lnTo>
                  <a:pt x="1053017" y="361841"/>
                </a:lnTo>
                <a:lnTo>
                  <a:pt x="1055134" y="359196"/>
                </a:lnTo>
                <a:lnTo>
                  <a:pt x="1057251" y="356286"/>
                </a:lnTo>
                <a:lnTo>
                  <a:pt x="1059103" y="353377"/>
                </a:lnTo>
                <a:lnTo>
                  <a:pt x="1060956" y="350467"/>
                </a:lnTo>
                <a:lnTo>
                  <a:pt x="1062544" y="347293"/>
                </a:lnTo>
                <a:lnTo>
                  <a:pt x="1064132" y="343855"/>
                </a:lnTo>
                <a:lnTo>
                  <a:pt x="1065455" y="340681"/>
                </a:lnTo>
                <a:lnTo>
                  <a:pt x="1066513" y="337242"/>
                </a:lnTo>
                <a:lnTo>
                  <a:pt x="1067572" y="334068"/>
                </a:lnTo>
                <a:lnTo>
                  <a:pt x="1068366" y="330630"/>
                </a:lnTo>
                <a:lnTo>
                  <a:pt x="1068895" y="326662"/>
                </a:lnTo>
                <a:lnTo>
                  <a:pt x="1069424" y="323223"/>
                </a:lnTo>
                <a:lnTo>
                  <a:pt x="1069689" y="319520"/>
                </a:lnTo>
                <a:lnTo>
                  <a:pt x="1069689" y="315817"/>
                </a:lnTo>
                <a:lnTo>
                  <a:pt x="1069689" y="312114"/>
                </a:lnTo>
                <a:lnTo>
                  <a:pt x="1069424" y="308147"/>
                </a:lnTo>
                <a:lnTo>
                  <a:pt x="1068895" y="304444"/>
                </a:lnTo>
                <a:lnTo>
                  <a:pt x="1068366" y="301005"/>
                </a:lnTo>
                <a:lnTo>
                  <a:pt x="1067572" y="297567"/>
                </a:lnTo>
                <a:lnTo>
                  <a:pt x="1066513" y="294128"/>
                </a:lnTo>
                <a:lnTo>
                  <a:pt x="1065455" y="290425"/>
                </a:lnTo>
                <a:lnTo>
                  <a:pt x="1064132" y="287251"/>
                </a:lnTo>
                <a:lnTo>
                  <a:pt x="1062544" y="284077"/>
                </a:lnTo>
                <a:lnTo>
                  <a:pt x="1060956" y="280903"/>
                </a:lnTo>
                <a:lnTo>
                  <a:pt x="1059103" y="277993"/>
                </a:lnTo>
                <a:lnTo>
                  <a:pt x="1057251" y="275084"/>
                </a:lnTo>
                <a:lnTo>
                  <a:pt x="1055134" y="272174"/>
                </a:lnTo>
                <a:lnTo>
                  <a:pt x="1053017" y="269265"/>
                </a:lnTo>
                <a:lnTo>
                  <a:pt x="1050635" y="266620"/>
                </a:lnTo>
                <a:lnTo>
                  <a:pt x="1048253" y="264239"/>
                </a:lnTo>
                <a:lnTo>
                  <a:pt x="1045871" y="261594"/>
                </a:lnTo>
                <a:lnTo>
                  <a:pt x="1043225" y="259478"/>
                </a:lnTo>
                <a:lnTo>
                  <a:pt x="1040314" y="257362"/>
                </a:lnTo>
                <a:lnTo>
                  <a:pt x="1037403" y="255246"/>
                </a:lnTo>
                <a:lnTo>
                  <a:pt x="1034491" y="253395"/>
                </a:lnTo>
                <a:lnTo>
                  <a:pt x="1031580" y="251543"/>
                </a:lnTo>
                <a:lnTo>
                  <a:pt x="1028405" y="249956"/>
                </a:lnTo>
                <a:lnTo>
                  <a:pt x="1025229" y="248369"/>
                </a:lnTo>
                <a:lnTo>
                  <a:pt x="1021524" y="247046"/>
                </a:lnTo>
                <a:lnTo>
                  <a:pt x="1018348" y="245988"/>
                </a:lnTo>
                <a:lnTo>
                  <a:pt x="1014908" y="244930"/>
                </a:lnTo>
                <a:lnTo>
                  <a:pt x="1011467" y="244137"/>
                </a:lnTo>
                <a:lnTo>
                  <a:pt x="1007762" y="243608"/>
                </a:lnTo>
                <a:lnTo>
                  <a:pt x="1004057" y="243079"/>
                </a:lnTo>
                <a:lnTo>
                  <a:pt x="1000352" y="242814"/>
                </a:lnTo>
                <a:lnTo>
                  <a:pt x="996647" y="242814"/>
                </a:lnTo>
                <a:lnTo>
                  <a:pt x="992942" y="242814"/>
                </a:lnTo>
                <a:close/>
                <a:moveTo>
                  <a:pt x="632233" y="242814"/>
                </a:moveTo>
                <a:lnTo>
                  <a:pt x="619795" y="243079"/>
                </a:lnTo>
                <a:lnTo>
                  <a:pt x="607357" y="243872"/>
                </a:lnTo>
                <a:lnTo>
                  <a:pt x="595183" y="245459"/>
                </a:lnTo>
                <a:lnTo>
                  <a:pt x="583274" y="247575"/>
                </a:lnTo>
                <a:lnTo>
                  <a:pt x="571365" y="250221"/>
                </a:lnTo>
                <a:lnTo>
                  <a:pt x="559986" y="253659"/>
                </a:lnTo>
                <a:lnTo>
                  <a:pt x="548606" y="257627"/>
                </a:lnTo>
                <a:lnTo>
                  <a:pt x="537756" y="261859"/>
                </a:lnTo>
                <a:lnTo>
                  <a:pt x="526905" y="266620"/>
                </a:lnTo>
                <a:lnTo>
                  <a:pt x="516055" y="272174"/>
                </a:lnTo>
                <a:lnTo>
                  <a:pt x="505998" y="277993"/>
                </a:lnTo>
                <a:lnTo>
                  <a:pt x="496207" y="284077"/>
                </a:lnTo>
                <a:lnTo>
                  <a:pt x="486679" y="291219"/>
                </a:lnTo>
                <a:lnTo>
                  <a:pt x="477417" y="298360"/>
                </a:lnTo>
                <a:lnTo>
                  <a:pt x="468684" y="305766"/>
                </a:lnTo>
                <a:lnTo>
                  <a:pt x="460480" y="313966"/>
                </a:lnTo>
                <a:lnTo>
                  <a:pt x="452276" y="322165"/>
                </a:lnTo>
                <a:lnTo>
                  <a:pt x="444601" y="331159"/>
                </a:lnTo>
                <a:lnTo>
                  <a:pt x="437191" y="340152"/>
                </a:lnTo>
                <a:lnTo>
                  <a:pt x="430575" y="349938"/>
                </a:lnTo>
                <a:lnTo>
                  <a:pt x="424224" y="359725"/>
                </a:lnTo>
                <a:lnTo>
                  <a:pt x="418401" y="369776"/>
                </a:lnTo>
                <a:lnTo>
                  <a:pt x="413109" y="380092"/>
                </a:lnTo>
                <a:lnTo>
                  <a:pt x="408080" y="390936"/>
                </a:lnTo>
                <a:lnTo>
                  <a:pt x="403846" y="402046"/>
                </a:lnTo>
                <a:lnTo>
                  <a:pt x="399876" y="413419"/>
                </a:lnTo>
                <a:lnTo>
                  <a:pt x="396701" y="424793"/>
                </a:lnTo>
                <a:lnTo>
                  <a:pt x="394054" y="436431"/>
                </a:lnTo>
                <a:lnTo>
                  <a:pt x="391937" y="448598"/>
                </a:lnTo>
                <a:lnTo>
                  <a:pt x="390349" y="460765"/>
                </a:lnTo>
                <a:lnTo>
                  <a:pt x="389291" y="472932"/>
                </a:lnTo>
                <a:lnTo>
                  <a:pt x="389026" y="485364"/>
                </a:lnTo>
                <a:lnTo>
                  <a:pt x="389291" y="498060"/>
                </a:lnTo>
                <a:lnTo>
                  <a:pt x="390349" y="510227"/>
                </a:lnTo>
                <a:lnTo>
                  <a:pt x="391937" y="522395"/>
                </a:lnTo>
                <a:lnTo>
                  <a:pt x="394054" y="534562"/>
                </a:lnTo>
                <a:lnTo>
                  <a:pt x="396701" y="546200"/>
                </a:lnTo>
                <a:lnTo>
                  <a:pt x="399876" y="557838"/>
                </a:lnTo>
                <a:lnTo>
                  <a:pt x="403846" y="568947"/>
                </a:lnTo>
                <a:lnTo>
                  <a:pt x="408080" y="580056"/>
                </a:lnTo>
                <a:lnTo>
                  <a:pt x="413109" y="590901"/>
                </a:lnTo>
                <a:lnTo>
                  <a:pt x="418401" y="601217"/>
                </a:lnTo>
                <a:lnTo>
                  <a:pt x="424224" y="611532"/>
                </a:lnTo>
                <a:lnTo>
                  <a:pt x="430575" y="621319"/>
                </a:lnTo>
                <a:lnTo>
                  <a:pt x="437191" y="630841"/>
                </a:lnTo>
                <a:lnTo>
                  <a:pt x="444601" y="640099"/>
                </a:lnTo>
                <a:lnTo>
                  <a:pt x="452276" y="648827"/>
                </a:lnTo>
                <a:lnTo>
                  <a:pt x="460480" y="657291"/>
                </a:lnTo>
                <a:lnTo>
                  <a:pt x="468684" y="665491"/>
                </a:lnTo>
                <a:lnTo>
                  <a:pt x="477417" y="672897"/>
                </a:lnTo>
                <a:lnTo>
                  <a:pt x="486679" y="680039"/>
                </a:lnTo>
                <a:lnTo>
                  <a:pt x="496207" y="687180"/>
                </a:lnTo>
                <a:lnTo>
                  <a:pt x="505998" y="693264"/>
                </a:lnTo>
                <a:lnTo>
                  <a:pt x="516055" y="699083"/>
                </a:lnTo>
                <a:lnTo>
                  <a:pt x="526905" y="704637"/>
                </a:lnTo>
                <a:lnTo>
                  <a:pt x="537756" y="709399"/>
                </a:lnTo>
                <a:lnTo>
                  <a:pt x="548606" y="713631"/>
                </a:lnTo>
                <a:lnTo>
                  <a:pt x="559986" y="717598"/>
                </a:lnTo>
                <a:lnTo>
                  <a:pt x="571365" y="721037"/>
                </a:lnTo>
                <a:lnTo>
                  <a:pt x="583274" y="723682"/>
                </a:lnTo>
                <a:lnTo>
                  <a:pt x="595183" y="725798"/>
                </a:lnTo>
                <a:lnTo>
                  <a:pt x="607357" y="727385"/>
                </a:lnTo>
                <a:lnTo>
                  <a:pt x="619795" y="728178"/>
                </a:lnTo>
                <a:lnTo>
                  <a:pt x="632233" y="728443"/>
                </a:lnTo>
                <a:lnTo>
                  <a:pt x="644672" y="728178"/>
                </a:lnTo>
                <a:lnTo>
                  <a:pt x="657110" y="727385"/>
                </a:lnTo>
                <a:lnTo>
                  <a:pt x="669283" y="725798"/>
                </a:lnTo>
                <a:lnTo>
                  <a:pt x="681192" y="723682"/>
                </a:lnTo>
                <a:lnTo>
                  <a:pt x="693101" y="721037"/>
                </a:lnTo>
                <a:lnTo>
                  <a:pt x="704746" y="717598"/>
                </a:lnTo>
                <a:lnTo>
                  <a:pt x="715861" y="713631"/>
                </a:lnTo>
                <a:lnTo>
                  <a:pt x="726976" y="709399"/>
                </a:lnTo>
                <a:lnTo>
                  <a:pt x="737561" y="704637"/>
                </a:lnTo>
                <a:lnTo>
                  <a:pt x="748147" y="699083"/>
                </a:lnTo>
                <a:lnTo>
                  <a:pt x="758204" y="693264"/>
                </a:lnTo>
                <a:lnTo>
                  <a:pt x="767995" y="687180"/>
                </a:lnTo>
                <a:lnTo>
                  <a:pt x="777523" y="680039"/>
                </a:lnTo>
                <a:lnTo>
                  <a:pt x="786785" y="672897"/>
                </a:lnTo>
                <a:lnTo>
                  <a:pt x="795518" y="665491"/>
                </a:lnTo>
                <a:lnTo>
                  <a:pt x="803987" y="657291"/>
                </a:lnTo>
                <a:lnTo>
                  <a:pt x="811926" y="648827"/>
                </a:lnTo>
                <a:lnTo>
                  <a:pt x="819866" y="640099"/>
                </a:lnTo>
                <a:lnTo>
                  <a:pt x="826746" y="630841"/>
                </a:lnTo>
                <a:lnTo>
                  <a:pt x="833627" y="621319"/>
                </a:lnTo>
                <a:lnTo>
                  <a:pt x="839978" y="611532"/>
                </a:lnTo>
                <a:lnTo>
                  <a:pt x="845801" y="601217"/>
                </a:lnTo>
                <a:lnTo>
                  <a:pt x="851094" y="590901"/>
                </a:lnTo>
                <a:lnTo>
                  <a:pt x="856122" y="580056"/>
                </a:lnTo>
                <a:lnTo>
                  <a:pt x="860356" y="568947"/>
                </a:lnTo>
                <a:lnTo>
                  <a:pt x="864061" y="557838"/>
                </a:lnTo>
                <a:lnTo>
                  <a:pt x="867501" y="546200"/>
                </a:lnTo>
                <a:lnTo>
                  <a:pt x="870148" y="534562"/>
                </a:lnTo>
                <a:lnTo>
                  <a:pt x="872265" y="522395"/>
                </a:lnTo>
                <a:lnTo>
                  <a:pt x="873853" y="510227"/>
                </a:lnTo>
                <a:lnTo>
                  <a:pt x="874911" y="498060"/>
                </a:lnTo>
                <a:lnTo>
                  <a:pt x="875176" y="485364"/>
                </a:lnTo>
                <a:lnTo>
                  <a:pt x="874911" y="472932"/>
                </a:lnTo>
                <a:lnTo>
                  <a:pt x="873853" y="460765"/>
                </a:lnTo>
                <a:lnTo>
                  <a:pt x="872265" y="448598"/>
                </a:lnTo>
                <a:lnTo>
                  <a:pt x="870148" y="436431"/>
                </a:lnTo>
                <a:lnTo>
                  <a:pt x="867501" y="424793"/>
                </a:lnTo>
                <a:lnTo>
                  <a:pt x="864061" y="413419"/>
                </a:lnTo>
                <a:lnTo>
                  <a:pt x="860356" y="402046"/>
                </a:lnTo>
                <a:lnTo>
                  <a:pt x="856122" y="390936"/>
                </a:lnTo>
                <a:lnTo>
                  <a:pt x="851094" y="380092"/>
                </a:lnTo>
                <a:lnTo>
                  <a:pt x="845801" y="369776"/>
                </a:lnTo>
                <a:lnTo>
                  <a:pt x="839978" y="359725"/>
                </a:lnTo>
                <a:lnTo>
                  <a:pt x="833627" y="349938"/>
                </a:lnTo>
                <a:lnTo>
                  <a:pt x="826746" y="340152"/>
                </a:lnTo>
                <a:lnTo>
                  <a:pt x="819866" y="331159"/>
                </a:lnTo>
                <a:lnTo>
                  <a:pt x="811926" y="322165"/>
                </a:lnTo>
                <a:lnTo>
                  <a:pt x="803987" y="313966"/>
                </a:lnTo>
                <a:lnTo>
                  <a:pt x="795518" y="305766"/>
                </a:lnTo>
                <a:lnTo>
                  <a:pt x="786785" y="298360"/>
                </a:lnTo>
                <a:lnTo>
                  <a:pt x="777523" y="291219"/>
                </a:lnTo>
                <a:lnTo>
                  <a:pt x="767995" y="284077"/>
                </a:lnTo>
                <a:lnTo>
                  <a:pt x="758204" y="277993"/>
                </a:lnTo>
                <a:lnTo>
                  <a:pt x="748147" y="272174"/>
                </a:lnTo>
                <a:lnTo>
                  <a:pt x="737561" y="266620"/>
                </a:lnTo>
                <a:lnTo>
                  <a:pt x="726976" y="261859"/>
                </a:lnTo>
                <a:lnTo>
                  <a:pt x="715861" y="257627"/>
                </a:lnTo>
                <a:lnTo>
                  <a:pt x="704746" y="253659"/>
                </a:lnTo>
                <a:lnTo>
                  <a:pt x="693101" y="250221"/>
                </a:lnTo>
                <a:lnTo>
                  <a:pt x="681192" y="247575"/>
                </a:lnTo>
                <a:lnTo>
                  <a:pt x="669283" y="245459"/>
                </a:lnTo>
                <a:lnTo>
                  <a:pt x="657110" y="243872"/>
                </a:lnTo>
                <a:lnTo>
                  <a:pt x="644672" y="243079"/>
                </a:lnTo>
                <a:lnTo>
                  <a:pt x="632233" y="242814"/>
                </a:lnTo>
                <a:close/>
                <a:moveTo>
                  <a:pt x="291902" y="0"/>
                </a:moveTo>
                <a:lnTo>
                  <a:pt x="389026" y="0"/>
                </a:lnTo>
                <a:lnTo>
                  <a:pt x="394054" y="265"/>
                </a:lnTo>
                <a:lnTo>
                  <a:pt x="398818" y="529"/>
                </a:lnTo>
                <a:lnTo>
                  <a:pt x="403846" y="1058"/>
                </a:lnTo>
                <a:lnTo>
                  <a:pt x="408610" y="1852"/>
                </a:lnTo>
                <a:lnTo>
                  <a:pt x="413373" y="2910"/>
                </a:lnTo>
                <a:lnTo>
                  <a:pt x="417872" y="4232"/>
                </a:lnTo>
                <a:lnTo>
                  <a:pt x="422636" y="5819"/>
                </a:lnTo>
                <a:lnTo>
                  <a:pt x="426870" y="7406"/>
                </a:lnTo>
                <a:lnTo>
                  <a:pt x="431104" y="9522"/>
                </a:lnTo>
                <a:lnTo>
                  <a:pt x="435339" y="11903"/>
                </a:lnTo>
                <a:lnTo>
                  <a:pt x="439308" y="14019"/>
                </a:lnTo>
                <a:lnTo>
                  <a:pt x="443543" y="16664"/>
                </a:lnTo>
                <a:lnTo>
                  <a:pt x="447248" y="19309"/>
                </a:lnTo>
                <a:lnTo>
                  <a:pt x="450953" y="21954"/>
                </a:lnTo>
                <a:lnTo>
                  <a:pt x="454393" y="25128"/>
                </a:lnTo>
                <a:lnTo>
                  <a:pt x="457569" y="28302"/>
                </a:lnTo>
                <a:lnTo>
                  <a:pt x="461009" y="31741"/>
                </a:lnTo>
                <a:lnTo>
                  <a:pt x="464185" y="35179"/>
                </a:lnTo>
                <a:lnTo>
                  <a:pt x="466831" y="38882"/>
                </a:lnTo>
                <a:lnTo>
                  <a:pt x="469478" y="42585"/>
                </a:lnTo>
                <a:lnTo>
                  <a:pt x="472124" y="46553"/>
                </a:lnTo>
                <a:lnTo>
                  <a:pt x="474241" y="50785"/>
                </a:lnTo>
                <a:lnTo>
                  <a:pt x="476358" y="55017"/>
                </a:lnTo>
                <a:lnTo>
                  <a:pt x="478476" y="59249"/>
                </a:lnTo>
                <a:lnTo>
                  <a:pt x="480328" y="63481"/>
                </a:lnTo>
                <a:lnTo>
                  <a:pt x="481916" y="68242"/>
                </a:lnTo>
                <a:lnTo>
                  <a:pt x="483239" y="72739"/>
                </a:lnTo>
                <a:lnTo>
                  <a:pt x="484298" y="77500"/>
                </a:lnTo>
                <a:lnTo>
                  <a:pt x="485092" y="82261"/>
                </a:lnTo>
                <a:lnTo>
                  <a:pt x="485621" y="87286"/>
                </a:lnTo>
                <a:lnTo>
                  <a:pt x="486150" y="92047"/>
                </a:lnTo>
                <a:lnTo>
                  <a:pt x="486150" y="97073"/>
                </a:lnTo>
                <a:lnTo>
                  <a:pt x="1069689" y="97073"/>
                </a:lnTo>
                <a:lnTo>
                  <a:pt x="1074717" y="97073"/>
                </a:lnTo>
                <a:lnTo>
                  <a:pt x="1079745" y="97602"/>
                </a:lnTo>
                <a:lnTo>
                  <a:pt x="1084509" y="98131"/>
                </a:lnTo>
                <a:lnTo>
                  <a:pt x="1089273" y="98925"/>
                </a:lnTo>
                <a:lnTo>
                  <a:pt x="1093772" y="99983"/>
                </a:lnTo>
                <a:lnTo>
                  <a:pt x="1098535" y="101305"/>
                </a:lnTo>
                <a:lnTo>
                  <a:pt x="1103034" y="102892"/>
                </a:lnTo>
                <a:lnTo>
                  <a:pt x="1107533" y="104744"/>
                </a:lnTo>
                <a:lnTo>
                  <a:pt x="1111767" y="106595"/>
                </a:lnTo>
                <a:lnTo>
                  <a:pt x="1115737" y="108711"/>
                </a:lnTo>
                <a:lnTo>
                  <a:pt x="1119971" y="111092"/>
                </a:lnTo>
                <a:lnTo>
                  <a:pt x="1123941" y="113737"/>
                </a:lnTo>
                <a:lnTo>
                  <a:pt x="1127646" y="116382"/>
                </a:lnTo>
                <a:lnTo>
                  <a:pt x="1131351" y="119027"/>
                </a:lnTo>
                <a:lnTo>
                  <a:pt x="1134791" y="122201"/>
                </a:lnTo>
                <a:lnTo>
                  <a:pt x="1138496" y="125639"/>
                </a:lnTo>
                <a:lnTo>
                  <a:pt x="1141672" y="128813"/>
                </a:lnTo>
                <a:lnTo>
                  <a:pt x="1144583" y="132252"/>
                </a:lnTo>
                <a:lnTo>
                  <a:pt x="1147494" y="135955"/>
                </a:lnTo>
                <a:lnTo>
                  <a:pt x="1150141" y="139658"/>
                </a:lnTo>
                <a:lnTo>
                  <a:pt x="1152522" y="143890"/>
                </a:lnTo>
                <a:lnTo>
                  <a:pt x="1155169" y="147858"/>
                </a:lnTo>
                <a:lnTo>
                  <a:pt x="1157286" y="152090"/>
                </a:lnTo>
                <a:lnTo>
                  <a:pt x="1159139" y="156322"/>
                </a:lnTo>
                <a:lnTo>
                  <a:pt x="1160991" y="160818"/>
                </a:lnTo>
                <a:lnTo>
                  <a:pt x="1162579" y="165315"/>
                </a:lnTo>
                <a:lnTo>
                  <a:pt x="1163902" y="169811"/>
                </a:lnTo>
                <a:lnTo>
                  <a:pt x="1164961" y="174573"/>
                </a:lnTo>
                <a:lnTo>
                  <a:pt x="1165755" y="179334"/>
                </a:lnTo>
                <a:lnTo>
                  <a:pt x="1166284" y="184359"/>
                </a:lnTo>
                <a:lnTo>
                  <a:pt x="1166813" y="189120"/>
                </a:lnTo>
                <a:lnTo>
                  <a:pt x="1166813" y="194146"/>
                </a:lnTo>
                <a:lnTo>
                  <a:pt x="1166813" y="777111"/>
                </a:lnTo>
                <a:lnTo>
                  <a:pt x="1166813" y="782137"/>
                </a:lnTo>
                <a:lnTo>
                  <a:pt x="1166284" y="786898"/>
                </a:lnTo>
                <a:lnTo>
                  <a:pt x="1165755" y="791924"/>
                </a:lnTo>
                <a:lnTo>
                  <a:pt x="1164961" y="796949"/>
                </a:lnTo>
                <a:lnTo>
                  <a:pt x="1163902" y="801446"/>
                </a:lnTo>
                <a:lnTo>
                  <a:pt x="1162579" y="805942"/>
                </a:lnTo>
                <a:lnTo>
                  <a:pt x="1160991" y="810439"/>
                </a:lnTo>
                <a:lnTo>
                  <a:pt x="1159139" y="815200"/>
                </a:lnTo>
                <a:lnTo>
                  <a:pt x="1157286" y="819432"/>
                </a:lnTo>
                <a:lnTo>
                  <a:pt x="1155169" y="823400"/>
                </a:lnTo>
                <a:lnTo>
                  <a:pt x="1152522" y="827632"/>
                </a:lnTo>
                <a:lnTo>
                  <a:pt x="1150141" y="831335"/>
                </a:lnTo>
                <a:lnTo>
                  <a:pt x="1147494" y="835567"/>
                </a:lnTo>
                <a:lnTo>
                  <a:pt x="1144583" y="839005"/>
                </a:lnTo>
                <a:lnTo>
                  <a:pt x="1141672" y="842708"/>
                </a:lnTo>
                <a:lnTo>
                  <a:pt x="1138496" y="845882"/>
                </a:lnTo>
                <a:lnTo>
                  <a:pt x="1134791" y="849056"/>
                </a:lnTo>
                <a:lnTo>
                  <a:pt x="1131351" y="852495"/>
                </a:lnTo>
                <a:lnTo>
                  <a:pt x="1127646" y="855140"/>
                </a:lnTo>
                <a:lnTo>
                  <a:pt x="1123941" y="858049"/>
                </a:lnTo>
                <a:lnTo>
                  <a:pt x="1119971" y="860430"/>
                </a:lnTo>
                <a:lnTo>
                  <a:pt x="1115737" y="862811"/>
                </a:lnTo>
                <a:lnTo>
                  <a:pt x="1111767" y="864927"/>
                </a:lnTo>
                <a:lnTo>
                  <a:pt x="1107533" y="866778"/>
                </a:lnTo>
                <a:lnTo>
                  <a:pt x="1103034" y="868630"/>
                </a:lnTo>
                <a:lnTo>
                  <a:pt x="1098535" y="870217"/>
                </a:lnTo>
                <a:lnTo>
                  <a:pt x="1093772" y="871539"/>
                </a:lnTo>
                <a:lnTo>
                  <a:pt x="1089273" y="872597"/>
                </a:lnTo>
                <a:lnTo>
                  <a:pt x="1084509" y="873655"/>
                </a:lnTo>
                <a:lnTo>
                  <a:pt x="1079745" y="874184"/>
                </a:lnTo>
                <a:lnTo>
                  <a:pt x="1074717" y="874449"/>
                </a:lnTo>
                <a:lnTo>
                  <a:pt x="1069689" y="874713"/>
                </a:lnTo>
                <a:lnTo>
                  <a:pt x="97124" y="874713"/>
                </a:lnTo>
                <a:lnTo>
                  <a:pt x="92361" y="874449"/>
                </a:lnTo>
                <a:lnTo>
                  <a:pt x="87332" y="874184"/>
                </a:lnTo>
                <a:lnTo>
                  <a:pt x="82304" y="873655"/>
                </a:lnTo>
                <a:lnTo>
                  <a:pt x="77541" y="872597"/>
                </a:lnTo>
                <a:lnTo>
                  <a:pt x="73042" y="871539"/>
                </a:lnTo>
                <a:lnTo>
                  <a:pt x="68543" y="870217"/>
                </a:lnTo>
                <a:lnTo>
                  <a:pt x="63779" y="868630"/>
                </a:lnTo>
                <a:lnTo>
                  <a:pt x="59545" y="866778"/>
                </a:lnTo>
                <a:lnTo>
                  <a:pt x="55311" y="864927"/>
                </a:lnTo>
                <a:lnTo>
                  <a:pt x="51076" y="862811"/>
                </a:lnTo>
                <a:lnTo>
                  <a:pt x="47107" y="860430"/>
                </a:lnTo>
                <a:lnTo>
                  <a:pt x="42872" y="858049"/>
                </a:lnTo>
                <a:lnTo>
                  <a:pt x="39167" y="855140"/>
                </a:lnTo>
                <a:lnTo>
                  <a:pt x="35462" y="852495"/>
                </a:lnTo>
                <a:lnTo>
                  <a:pt x="32022" y="849056"/>
                </a:lnTo>
                <a:lnTo>
                  <a:pt x="28846" y="845882"/>
                </a:lnTo>
                <a:lnTo>
                  <a:pt x="25406" y="842708"/>
                </a:lnTo>
                <a:lnTo>
                  <a:pt x="22230" y="839005"/>
                </a:lnTo>
                <a:lnTo>
                  <a:pt x="19319" y="835567"/>
                </a:lnTo>
                <a:lnTo>
                  <a:pt x="16673" y="831335"/>
                </a:lnTo>
                <a:lnTo>
                  <a:pt x="14291" y="827632"/>
                </a:lnTo>
                <a:lnTo>
                  <a:pt x="11909" y="823400"/>
                </a:lnTo>
                <a:lnTo>
                  <a:pt x="9792" y="819432"/>
                </a:lnTo>
                <a:lnTo>
                  <a:pt x="7675" y="815200"/>
                </a:lnTo>
                <a:lnTo>
                  <a:pt x="5822" y="810439"/>
                </a:lnTo>
                <a:lnTo>
                  <a:pt x="4499" y="805942"/>
                </a:lnTo>
                <a:lnTo>
                  <a:pt x="3176" y="801446"/>
                </a:lnTo>
                <a:lnTo>
                  <a:pt x="2117" y="796949"/>
                </a:lnTo>
                <a:lnTo>
                  <a:pt x="1059" y="791924"/>
                </a:lnTo>
                <a:lnTo>
                  <a:pt x="529" y="786898"/>
                </a:lnTo>
                <a:lnTo>
                  <a:pt x="265" y="782137"/>
                </a:lnTo>
                <a:lnTo>
                  <a:pt x="40" y="777875"/>
                </a:lnTo>
                <a:lnTo>
                  <a:pt x="0" y="777875"/>
                </a:lnTo>
                <a:lnTo>
                  <a:pt x="0" y="777111"/>
                </a:lnTo>
                <a:lnTo>
                  <a:pt x="0" y="194146"/>
                </a:lnTo>
                <a:lnTo>
                  <a:pt x="0" y="193675"/>
                </a:lnTo>
                <a:lnTo>
                  <a:pt x="25" y="193675"/>
                </a:lnTo>
                <a:lnTo>
                  <a:pt x="265" y="189120"/>
                </a:lnTo>
                <a:lnTo>
                  <a:pt x="529" y="184359"/>
                </a:lnTo>
                <a:lnTo>
                  <a:pt x="1059" y="179334"/>
                </a:lnTo>
                <a:lnTo>
                  <a:pt x="2117" y="174573"/>
                </a:lnTo>
                <a:lnTo>
                  <a:pt x="3176" y="169811"/>
                </a:lnTo>
                <a:lnTo>
                  <a:pt x="4499" y="165315"/>
                </a:lnTo>
                <a:lnTo>
                  <a:pt x="5822" y="160818"/>
                </a:lnTo>
                <a:lnTo>
                  <a:pt x="7675" y="156322"/>
                </a:lnTo>
                <a:lnTo>
                  <a:pt x="9792" y="152090"/>
                </a:lnTo>
                <a:lnTo>
                  <a:pt x="11909" y="147858"/>
                </a:lnTo>
                <a:lnTo>
                  <a:pt x="14291" y="143890"/>
                </a:lnTo>
                <a:lnTo>
                  <a:pt x="16673" y="139658"/>
                </a:lnTo>
                <a:lnTo>
                  <a:pt x="19319" y="135955"/>
                </a:lnTo>
                <a:lnTo>
                  <a:pt x="22230" y="132252"/>
                </a:lnTo>
                <a:lnTo>
                  <a:pt x="25406" y="128813"/>
                </a:lnTo>
                <a:lnTo>
                  <a:pt x="28846" y="125639"/>
                </a:lnTo>
                <a:lnTo>
                  <a:pt x="32022" y="122201"/>
                </a:lnTo>
                <a:lnTo>
                  <a:pt x="35462" y="119027"/>
                </a:lnTo>
                <a:lnTo>
                  <a:pt x="39167" y="116382"/>
                </a:lnTo>
                <a:lnTo>
                  <a:pt x="42872" y="113737"/>
                </a:lnTo>
                <a:lnTo>
                  <a:pt x="47107" y="111092"/>
                </a:lnTo>
                <a:lnTo>
                  <a:pt x="51076" y="108711"/>
                </a:lnTo>
                <a:lnTo>
                  <a:pt x="55311" y="106595"/>
                </a:lnTo>
                <a:lnTo>
                  <a:pt x="59545" y="104744"/>
                </a:lnTo>
                <a:lnTo>
                  <a:pt x="63779" y="102892"/>
                </a:lnTo>
                <a:lnTo>
                  <a:pt x="68543" y="101305"/>
                </a:lnTo>
                <a:lnTo>
                  <a:pt x="73042" y="99983"/>
                </a:lnTo>
                <a:lnTo>
                  <a:pt x="77541" y="98925"/>
                </a:lnTo>
                <a:lnTo>
                  <a:pt x="82304" y="98131"/>
                </a:lnTo>
                <a:lnTo>
                  <a:pt x="87332" y="97602"/>
                </a:lnTo>
                <a:lnTo>
                  <a:pt x="92361" y="97073"/>
                </a:lnTo>
                <a:lnTo>
                  <a:pt x="97124" y="97073"/>
                </a:lnTo>
                <a:lnTo>
                  <a:pt x="194513" y="97073"/>
                </a:lnTo>
                <a:lnTo>
                  <a:pt x="194778" y="92047"/>
                </a:lnTo>
                <a:lnTo>
                  <a:pt x="195042" y="87286"/>
                </a:lnTo>
                <a:lnTo>
                  <a:pt x="195836" y="82261"/>
                </a:lnTo>
                <a:lnTo>
                  <a:pt x="196630" y="77500"/>
                </a:lnTo>
                <a:lnTo>
                  <a:pt x="197953" y="72739"/>
                </a:lnTo>
                <a:lnTo>
                  <a:pt x="199277" y="68242"/>
                </a:lnTo>
                <a:lnTo>
                  <a:pt x="200600" y="63481"/>
                </a:lnTo>
                <a:lnTo>
                  <a:pt x="202452" y="59249"/>
                </a:lnTo>
                <a:lnTo>
                  <a:pt x="204305" y="55017"/>
                </a:lnTo>
                <a:lnTo>
                  <a:pt x="206422" y="50785"/>
                </a:lnTo>
                <a:lnTo>
                  <a:pt x="208804" y="46553"/>
                </a:lnTo>
                <a:lnTo>
                  <a:pt x="211186" y="42585"/>
                </a:lnTo>
                <a:lnTo>
                  <a:pt x="213832" y="38882"/>
                </a:lnTo>
                <a:lnTo>
                  <a:pt x="217008" y="35179"/>
                </a:lnTo>
                <a:lnTo>
                  <a:pt x="219919" y="31741"/>
                </a:lnTo>
                <a:lnTo>
                  <a:pt x="223095" y="28302"/>
                </a:lnTo>
                <a:lnTo>
                  <a:pt x="226535" y="25128"/>
                </a:lnTo>
                <a:lnTo>
                  <a:pt x="229975" y="21954"/>
                </a:lnTo>
                <a:lnTo>
                  <a:pt x="233680" y="19309"/>
                </a:lnTo>
                <a:lnTo>
                  <a:pt x="237650" y="16664"/>
                </a:lnTo>
                <a:lnTo>
                  <a:pt x="241355" y="14019"/>
                </a:lnTo>
                <a:lnTo>
                  <a:pt x="245589" y="11903"/>
                </a:lnTo>
                <a:lnTo>
                  <a:pt x="249559" y="9522"/>
                </a:lnTo>
                <a:lnTo>
                  <a:pt x="254058" y="7406"/>
                </a:lnTo>
                <a:lnTo>
                  <a:pt x="258557" y="5819"/>
                </a:lnTo>
                <a:lnTo>
                  <a:pt x="262791" y="4232"/>
                </a:lnTo>
                <a:lnTo>
                  <a:pt x="267555" y="2910"/>
                </a:lnTo>
                <a:lnTo>
                  <a:pt x="272054" y="1852"/>
                </a:lnTo>
                <a:lnTo>
                  <a:pt x="277082" y="1058"/>
                </a:lnTo>
                <a:lnTo>
                  <a:pt x="281845" y="529"/>
                </a:lnTo>
                <a:lnTo>
                  <a:pt x="286874" y="265"/>
                </a:lnTo>
                <a:lnTo>
                  <a:pt x="291902" y="0"/>
                </a:lnTo>
                <a:close/>
              </a:path>
            </a:pathLst>
          </a:custGeom>
          <a:solidFill>
            <a:srgbClr val="55463D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照相机">
            <a:extLst>
              <a:ext uri="{FF2B5EF4-FFF2-40B4-BE49-F238E27FC236}">
                <a16:creationId xmlns="" xmlns:a16="http://schemas.microsoft.com/office/drawing/2014/main" id="{9F1216E9-C995-4E64-B2E1-82B6D4243BEF}"/>
              </a:ext>
            </a:extLst>
          </p:cNvPr>
          <p:cNvSpPr/>
          <p:nvPr/>
        </p:nvSpPr>
        <p:spPr bwMode="auto">
          <a:xfrm>
            <a:off x="9784825" y="2064041"/>
            <a:ext cx="555625" cy="438785"/>
          </a:xfrm>
          <a:custGeom>
            <a:avLst/>
            <a:gdLst/>
            <a:ahLst/>
            <a:cxnLst/>
            <a:rect l="0" t="0" r="r" b="b"/>
            <a:pathLst>
              <a:path w="1166813" h="874713">
                <a:moveTo>
                  <a:pt x="631825" y="339725"/>
                </a:moveTo>
                <a:lnTo>
                  <a:pt x="639247" y="339990"/>
                </a:lnTo>
                <a:lnTo>
                  <a:pt x="646669" y="340520"/>
                </a:lnTo>
                <a:lnTo>
                  <a:pt x="654090" y="341314"/>
                </a:lnTo>
                <a:lnTo>
                  <a:pt x="661247" y="342638"/>
                </a:lnTo>
                <a:lnTo>
                  <a:pt x="668404" y="344227"/>
                </a:lnTo>
                <a:lnTo>
                  <a:pt x="675296" y="346081"/>
                </a:lnTo>
                <a:lnTo>
                  <a:pt x="681922" y="348729"/>
                </a:lnTo>
                <a:lnTo>
                  <a:pt x="688814" y="351377"/>
                </a:lnTo>
                <a:lnTo>
                  <a:pt x="695175" y="354026"/>
                </a:lnTo>
                <a:lnTo>
                  <a:pt x="701537" y="357204"/>
                </a:lnTo>
                <a:lnTo>
                  <a:pt x="707633" y="360646"/>
                </a:lnTo>
                <a:lnTo>
                  <a:pt x="713465" y="364619"/>
                </a:lnTo>
                <a:lnTo>
                  <a:pt x="719296" y="368856"/>
                </a:lnTo>
                <a:lnTo>
                  <a:pt x="724862" y="373093"/>
                </a:lnTo>
                <a:lnTo>
                  <a:pt x="730164" y="377595"/>
                </a:lnTo>
                <a:lnTo>
                  <a:pt x="735200" y="382362"/>
                </a:lnTo>
                <a:lnTo>
                  <a:pt x="739971" y="387658"/>
                </a:lnTo>
                <a:lnTo>
                  <a:pt x="744742" y="392955"/>
                </a:lnTo>
                <a:lnTo>
                  <a:pt x="748983" y="398251"/>
                </a:lnTo>
                <a:lnTo>
                  <a:pt x="752959" y="404077"/>
                </a:lnTo>
                <a:lnTo>
                  <a:pt x="756670" y="409903"/>
                </a:lnTo>
                <a:lnTo>
                  <a:pt x="760116" y="415994"/>
                </a:lnTo>
                <a:lnTo>
                  <a:pt x="763562" y="422615"/>
                </a:lnTo>
                <a:lnTo>
                  <a:pt x="766477" y="428971"/>
                </a:lnTo>
                <a:lnTo>
                  <a:pt x="769128" y="435326"/>
                </a:lnTo>
                <a:lnTo>
                  <a:pt x="771514" y="442477"/>
                </a:lnTo>
                <a:lnTo>
                  <a:pt x="773369" y="449097"/>
                </a:lnTo>
                <a:lnTo>
                  <a:pt x="774959" y="456247"/>
                </a:lnTo>
                <a:lnTo>
                  <a:pt x="776285" y="463663"/>
                </a:lnTo>
                <a:lnTo>
                  <a:pt x="777080" y="470813"/>
                </a:lnTo>
                <a:lnTo>
                  <a:pt x="777610" y="478228"/>
                </a:lnTo>
                <a:lnTo>
                  <a:pt x="777875" y="485643"/>
                </a:lnTo>
                <a:lnTo>
                  <a:pt x="777610" y="493058"/>
                </a:lnTo>
                <a:lnTo>
                  <a:pt x="777080" y="500738"/>
                </a:lnTo>
                <a:lnTo>
                  <a:pt x="776285" y="507888"/>
                </a:lnTo>
                <a:lnTo>
                  <a:pt x="774959" y="515303"/>
                </a:lnTo>
                <a:lnTo>
                  <a:pt x="773369" y="522188"/>
                </a:lnTo>
                <a:lnTo>
                  <a:pt x="771514" y="529074"/>
                </a:lnTo>
                <a:lnTo>
                  <a:pt x="769128" y="535959"/>
                </a:lnTo>
                <a:lnTo>
                  <a:pt x="766477" y="542580"/>
                </a:lnTo>
                <a:lnTo>
                  <a:pt x="763562" y="548936"/>
                </a:lnTo>
                <a:lnTo>
                  <a:pt x="760116" y="555291"/>
                </a:lnTo>
                <a:lnTo>
                  <a:pt x="756670" y="561382"/>
                </a:lnTo>
                <a:lnTo>
                  <a:pt x="752959" y="567208"/>
                </a:lnTo>
                <a:lnTo>
                  <a:pt x="748983" y="573034"/>
                </a:lnTo>
                <a:lnTo>
                  <a:pt x="744742" y="578596"/>
                </a:lnTo>
                <a:lnTo>
                  <a:pt x="739971" y="583892"/>
                </a:lnTo>
                <a:lnTo>
                  <a:pt x="735200" y="588659"/>
                </a:lnTo>
                <a:lnTo>
                  <a:pt x="730164" y="593691"/>
                </a:lnTo>
                <a:lnTo>
                  <a:pt x="724862" y="598458"/>
                </a:lnTo>
                <a:lnTo>
                  <a:pt x="719296" y="602695"/>
                </a:lnTo>
                <a:lnTo>
                  <a:pt x="713465" y="606667"/>
                </a:lnTo>
                <a:lnTo>
                  <a:pt x="707633" y="610639"/>
                </a:lnTo>
                <a:lnTo>
                  <a:pt x="701537" y="614082"/>
                </a:lnTo>
                <a:lnTo>
                  <a:pt x="695175" y="617260"/>
                </a:lnTo>
                <a:lnTo>
                  <a:pt x="688814" y="620173"/>
                </a:lnTo>
                <a:lnTo>
                  <a:pt x="681922" y="622821"/>
                </a:lnTo>
                <a:lnTo>
                  <a:pt x="675296" y="624940"/>
                </a:lnTo>
                <a:lnTo>
                  <a:pt x="668404" y="626794"/>
                </a:lnTo>
                <a:lnTo>
                  <a:pt x="661247" y="628912"/>
                </a:lnTo>
                <a:lnTo>
                  <a:pt x="654090" y="629971"/>
                </a:lnTo>
                <a:lnTo>
                  <a:pt x="646669" y="631031"/>
                </a:lnTo>
                <a:lnTo>
                  <a:pt x="639247" y="631560"/>
                </a:lnTo>
                <a:lnTo>
                  <a:pt x="631825" y="631825"/>
                </a:lnTo>
                <a:lnTo>
                  <a:pt x="624403" y="631560"/>
                </a:lnTo>
                <a:lnTo>
                  <a:pt x="616982" y="631031"/>
                </a:lnTo>
                <a:lnTo>
                  <a:pt x="609560" y="629971"/>
                </a:lnTo>
                <a:lnTo>
                  <a:pt x="602403" y="628912"/>
                </a:lnTo>
                <a:lnTo>
                  <a:pt x="595511" y="626794"/>
                </a:lnTo>
                <a:lnTo>
                  <a:pt x="588355" y="624940"/>
                </a:lnTo>
                <a:lnTo>
                  <a:pt x="581728" y="622821"/>
                </a:lnTo>
                <a:lnTo>
                  <a:pt x="575102" y="620173"/>
                </a:lnTo>
                <a:lnTo>
                  <a:pt x="568475" y="617260"/>
                </a:lnTo>
                <a:lnTo>
                  <a:pt x="562378" y="614082"/>
                </a:lnTo>
                <a:lnTo>
                  <a:pt x="556282" y="610639"/>
                </a:lnTo>
                <a:lnTo>
                  <a:pt x="550186" y="606667"/>
                </a:lnTo>
                <a:lnTo>
                  <a:pt x="544619" y="602695"/>
                </a:lnTo>
                <a:lnTo>
                  <a:pt x="539053" y="598458"/>
                </a:lnTo>
                <a:lnTo>
                  <a:pt x="533487" y="593691"/>
                </a:lnTo>
                <a:lnTo>
                  <a:pt x="528450" y="588659"/>
                </a:lnTo>
                <a:lnTo>
                  <a:pt x="523679" y="583892"/>
                </a:lnTo>
                <a:lnTo>
                  <a:pt x="519173" y="578596"/>
                </a:lnTo>
                <a:lnTo>
                  <a:pt x="514667" y="573034"/>
                </a:lnTo>
                <a:lnTo>
                  <a:pt x="510691" y="567208"/>
                </a:lnTo>
                <a:lnTo>
                  <a:pt x="506980" y="561382"/>
                </a:lnTo>
                <a:lnTo>
                  <a:pt x="503534" y="555291"/>
                </a:lnTo>
                <a:lnTo>
                  <a:pt x="500354" y="548936"/>
                </a:lnTo>
                <a:lnTo>
                  <a:pt x="497438" y="542580"/>
                </a:lnTo>
                <a:lnTo>
                  <a:pt x="494522" y="535959"/>
                </a:lnTo>
                <a:lnTo>
                  <a:pt x="492402" y="529074"/>
                </a:lnTo>
                <a:lnTo>
                  <a:pt x="490281" y="522188"/>
                </a:lnTo>
                <a:lnTo>
                  <a:pt x="488691" y="515303"/>
                </a:lnTo>
                <a:lnTo>
                  <a:pt x="487366" y="507888"/>
                </a:lnTo>
                <a:lnTo>
                  <a:pt x="486570" y="500738"/>
                </a:lnTo>
                <a:lnTo>
                  <a:pt x="486040" y="493058"/>
                </a:lnTo>
                <a:lnTo>
                  <a:pt x="485775" y="485643"/>
                </a:lnTo>
                <a:lnTo>
                  <a:pt x="486040" y="478228"/>
                </a:lnTo>
                <a:lnTo>
                  <a:pt x="486570" y="470813"/>
                </a:lnTo>
                <a:lnTo>
                  <a:pt x="487366" y="463663"/>
                </a:lnTo>
                <a:lnTo>
                  <a:pt x="488691" y="456247"/>
                </a:lnTo>
                <a:lnTo>
                  <a:pt x="490281" y="449097"/>
                </a:lnTo>
                <a:lnTo>
                  <a:pt x="492402" y="442477"/>
                </a:lnTo>
                <a:lnTo>
                  <a:pt x="494522" y="435326"/>
                </a:lnTo>
                <a:lnTo>
                  <a:pt x="497438" y="428971"/>
                </a:lnTo>
                <a:lnTo>
                  <a:pt x="500354" y="422615"/>
                </a:lnTo>
                <a:lnTo>
                  <a:pt x="503534" y="415994"/>
                </a:lnTo>
                <a:lnTo>
                  <a:pt x="506980" y="409903"/>
                </a:lnTo>
                <a:lnTo>
                  <a:pt x="510691" y="404077"/>
                </a:lnTo>
                <a:lnTo>
                  <a:pt x="514667" y="398251"/>
                </a:lnTo>
                <a:lnTo>
                  <a:pt x="519173" y="392955"/>
                </a:lnTo>
                <a:lnTo>
                  <a:pt x="523679" y="387658"/>
                </a:lnTo>
                <a:lnTo>
                  <a:pt x="528450" y="382362"/>
                </a:lnTo>
                <a:lnTo>
                  <a:pt x="533487" y="377595"/>
                </a:lnTo>
                <a:lnTo>
                  <a:pt x="539053" y="373093"/>
                </a:lnTo>
                <a:lnTo>
                  <a:pt x="544619" y="368856"/>
                </a:lnTo>
                <a:lnTo>
                  <a:pt x="550186" y="364619"/>
                </a:lnTo>
                <a:lnTo>
                  <a:pt x="556282" y="360646"/>
                </a:lnTo>
                <a:lnTo>
                  <a:pt x="562378" y="357204"/>
                </a:lnTo>
                <a:lnTo>
                  <a:pt x="568475" y="354026"/>
                </a:lnTo>
                <a:lnTo>
                  <a:pt x="575102" y="351377"/>
                </a:lnTo>
                <a:lnTo>
                  <a:pt x="581728" y="348729"/>
                </a:lnTo>
                <a:lnTo>
                  <a:pt x="588355" y="346081"/>
                </a:lnTo>
                <a:lnTo>
                  <a:pt x="595511" y="344227"/>
                </a:lnTo>
                <a:lnTo>
                  <a:pt x="602403" y="342638"/>
                </a:lnTo>
                <a:lnTo>
                  <a:pt x="609560" y="341314"/>
                </a:lnTo>
                <a:lnTo>
                  <a:pt x="616982" y="340520"/>
                </a:lnTo>
                <a:lnTo>
                  <a:pt x="624403" y="339990"/>
                </a:lnTo>
                <a:lnTo>
                  <a:pt x="631825" y="339725"/>
                </a:lnTo>
                <a:close/>
                <a:moveTo>
                  <a:pt x="992942" y="242814"/>
                </a:moveTo>
                <a:lnTo>
                  <a:pt x="989237" y="243079"/>
                </a:lnTo>
                <a:lnTo>
                  <a:pt x="985797" y="243608"/>
                </a:lnTo>
                <a:lnTo>
                  <a:pt x="981827" y="244137"/>
                </a:lnTo>
                <a:lnTo>
                  <a:pt x="978387" y="244930"/>
                </a:lnTo>
                <a:lnTo>
                  <a:pt x="974947" y="245988"/>
                </a:lnTo>
                <a:lnTo>
                  <a:pt x="971506" y="247046"/>
                </a:lnTo>
                <a:lnTo>
                  <a:pt x="968331" y="248369"/>
                </a:lnTo>
                <a:lnTo>
                  <a:pt x="964890" y="249956"/>
                </a:lnTo>
                <a:lnTo>
                  <a:pt x="961714" y="251543"/>
                </a:lnTo>
                <a:lnTo>
                  <a:pt x="958803" y="253395"/>
                </a:lnTo>
                <a:lnTo>
                  <a:pt x="955892" y="255246"/>
                </a:lnTo>
                <a:lnTo>
                  <a:pt x="952981" y="257362"/>
                </a:lnTo>
                <a:lnTo>
                  <a:pt x="950335" y="259478"/>
                </a:lnTo>
                <a:lnTo>
                  <a:pt x="947424" y="261594"/>
                </a:lnTo>
                <a:lnTo>
                  <a:pt x="945042" y="264239"/>
                </a:lnTo>
                <a:lnTo>
                  <a:pt x="942660" y="266620"/>
                </a:lnTo>
                <a:lnTo>
                  <a:pt x="940278" y="269265"/>
                </a:lnTo>
                <a:lnTo>
                  <a:pt x="938161" y="272174"/>
                </a:lnTo>
                <a:lnTo>
                  <a:pt x="936044" y="275084"/>
                </a:lnTo>
                <a:lnTo>
                  <a:pt x="934192" y="277993"/>
                </a:lnTo>
                <a:lnTo>
                  <a:pt x="932604" y="280903"/>
                </a:lnTo>
                <a:lnTo>
                  <a:pt x="931016" y="284077"/>
                </a:lnTo>
                <a:lnTo>
                  <a:pt x="929428" y="287251"/>
                </a:lnTo>
                <a:lnTo>
                  <a:pt x="927840" y="290425"/>
                </a:lnTo>
                <a:lnTo>
                  <a:pt x="926782" y="294128"/>
                </a:lnTo>
                <a:lnTo>
                  <a:pt x="925723" y="297567"/>
                </a:lnTo>
                <a:lnTo>
                  <a:pt x="924929" y="301005"/>
                </a:lnTo>
                <a:lnTo>
                  <a:pt x="924400" y="304444"/>
                </a:lnTo>
                <a:lnTo>
                  <a:pt x="923870" y="308147"/>
                </a:lnTo>
                <a:lnTo>
                  <a:pt x="923606" y="312114"/>
                </a:lnTo>
                <a:lnTo>
                  <a:pt x="923606" y="315817"/>
                </a:lnTo>
                <a:lnTo>
                  <a:pt x="923606" y="319520"/>
                </a:lnTo>
                <a:lnTo>
                  <a:pt x="923870" y="323223"/>
                </a:lnTo>
                <a:lnTo>
                  <a:pt x="924400" y="326662"/>
                </a:lnTo>
                <a:lnTo>
                  <a:pt x="924929" y="330630"/>
                </a:lnTo>
                <a:lnTo>
                  <a:pt x="925723" y="334068"/>
                </a:lnTo>
                <a:lnTo>
                  <a:pt x="926782" y="337242"/>
                </a:lnTo>
                <a:lnTo>
                  <a:pt x="927840" y="340681"/>
                </a:lnTo>
                <a:lnTo>
                  <a:pt x="929428" y="343855"/>
                </a:lnTo>
                <a:lnTo>
                  <a:pt x="931016" y="347293"/>
                </a:lnTo>
                <a:lnTo>
                  <a:pt x="932604" y="350467"/>
                </a:lnTo>
                <a:lnTo>
                  <a:pt x="934192" y="353377"/>
                </a:lnTo>
                <a:lnTo>
                  <a:pt x="936044" y="356286"/>
                </a:lnTo>
                <a:lnTo>
                  <a:pt x="938161" y="359196"/>
                </a:lnTo>
                <a:lnTo>
                  <a:pt x="940278" y="361841"/>
                </a:lnTo>
                <a:lnTo>
                  <a:pt x="942660" y="364486"/>
                </a:lnTo>
                <a:lnTo>
                  <a:pt x="945042" y="367131"/>
                </a:lnTo>
                <a:lnTo>
                  <a:pt x="947424" y="369512"/>
                </a:lnTo>
                <a:lnTo>
                  <a:pt x="950335" y="371892"/>
                </a:lnTo>
                <a:lnTo>
                  <a:pt x="952981" y="374008"/>
                </a:lnTo>
                <a:lnTo>
                  <a:pt x="955892" y="375860"/>
                </a:lnTo>
                <a:lnTo>
                  <a:pt x="958803" y="377711"/>
                </a:lnTo>
                <a:lnTo>
                  <a:pt x="961714" y="379563"/>
                </a:lnTo>
                <a:lnTo>
                  <a:pt x="964890" y="381150"/>
                </a:lnTo>
                <a:lnTo>
                  <a:pt x="968331" y="382472"/>
                </a:lnTo>
                <a:lnTo>
                  <a:pt x="971506" y="383795"/>
                </a:lnTo>
                <a:lnTo>
                  <a:pt x="974947" y="385117"/>
                </a:lnTo>
                <a:lnTo>
                  <a:pt x="978387" y="386175"/>
                </a:lnTo>
                <a:lnTo>
                  <a:pt x="981827" y="386969"/>
                </a:lnTo>
                <a:lnTo>
                  <a:pt x="985797" y="387498"/>
                </a:lnTo>
                <a:lnTo>
                  <a:pt x="989237" y="388027"/>
                </a:lnTo>
                <a:lnTo>
                  <a:pt x="992942" y="388291"/>
                </a:lnTo>
                <a:lnTo>
                  <a:pt x="996647" y="388291"/>
                </a:lnTo>
                <a:lnTo>
                  <a:pt x="1000352" y="388291"/>
                </a:lnTo>
                <a:lnTo>
                  <a:pt x="1004057" y="388027"/>
                </a:lnTo>
                <a:lnTo>
                  <a:pt x="1007762" y="387498"/>
                </a:lnTo>
                <a:lnTo>
                  <a:pt x="1011467" y="386969"/>
                </a:lnTo>
                <a:lnTo>
                  <a:pt x="1014908" y="386175"/>
                </a:lnTo>
                <a:lnTo>
                  <a:pt x="1018348" y="385117"/>
                </a:lnTo>
                <a:lnTo>
                  <a:pt x="1021524" y="383795"/>
                </a:lnTo>
                <a:lnTo>
                  <a:pt x="1025229" y="382472"/>
                </a:lnTo>
                <a:lnTo>
                  <a:pt x="1028405" y="381150"/>
                </a:lnTo>
                <a:lnTo>
                  <a:pt x="1031580" y="379563"/>
                </a:lnTo>
                <a:lnTo>
                  <a:pt x="1034491" y="377711"/>
                </a:lnTo>
                <a:lnTo>
                  <a:pt x="1037403" y="375860"/>
                </a:lnTo>
                <a:lnTo>
                  <a:pt x="1040314" y="374008"/>
                </a:lnTo>
                <a:lnTo>
                  <a:pt x="1043225" y="371892"/>
                </a:lnTo>
                <a:lnTo>
                  <a:pt x="1045871" y="369512"/>
                </a:lnTo>
                <a:lnTo>
                  <a:pt x="1048253" y="367131"/>
                </a:lnTo>
                <a:lnTo>
                  <a:pt x="1050635" y="364486"/>
                </a:lnTo>
                <a:lnTo>
                  <a:pt x="1053017" y="361841"/>
                </a:lnTo>
                <a:lnTo>
                  <a:pt x="1055134" y="359196"/>
                </a:lnTo>
                <a:lnTo>
                  <a:pt x="1057251" y="356286"/>
                </a:lnTo>
                <a:lnTo>
                  <a:pt x="1059103" y="353377"/>
                </a:lnTo>
                <a:lnTo>
                  <a:pt x="1060956" y="350467"/>
                </a:lnTo>
                <a:lnTo>
                  <a:pt x="1062544" y="347293"/>
                </a:lnTo>
                <a:lnTo>
                  <a:pt x="1064132" y="343855"/>
                </a:lnTo>
                <a:lnTo>
                  <a:pt x="1065455" y="340681"/>
                </a:lnTo>
                <a:lnTo>
                  <a:pt x="1066513" y="337242"/>
                </a:lnTo>
                <a:lnTo>
                  <a:pt x="1067572" y="334068"/>
                </a:lnTo>
                <a:lnTo>
                  <a:pt x="1068366" y="330630"/>
                </a:lnTo>
                <a:lnTo>
                  <a:pt x="1068895" y="326662"/>
                </a:lnTo>
                <a:lnTo>
                  <a:pt x="1069424" y="323223"/>
                </a:lnTo>
                <a:lnTo>
                  <a:pt x="1069689" y="319520"/>
                </a:lnTo>
                <a:lnTo>
                  <a:pt x="1069689" y="315817"/>
                </a:lnTo>
                <a:lnTo>
                  <a:pt x="1069689" y="312114"/>
                </a:lnTo>
                <a:lnTo>
                  <a:pt x="1069424" y="308147"/>
                </a:lnTo>
                <a:lnTo>
                  <a:pt x="1068895" y="304444"/>
                </a:lnTo>
                <a:lnTo>
                  <a:pt x="1068366" y="301005"/>
                </a:lnTo>
                <a:lnTo>
                  <a:pt x="1067572" y="297567"/>
                </a:lnTo>
                <a:lnTo>
                  <a:pt x="1066513" y="294128"/>
                </a:lnTo>
                <a:lnTo>
                  <a:pt x="1065455" y="290425"/>
                </a:lnTo>
                <a:lnTo>
                  <a:pt x="1064132" y="287251"/>
                </a:lnTo>
                <a:lnTo>
                  <a:pt x="1062544" y="284077"/>
                </a:lnTo>
                <a:lnTo>
                  <a:pt x="1060956" y="280903"/>
                </a:lnTo>
                <a:lnTo>
                  <a:pt x="1059103" y="277993"/>
                </a:lnTo>
                <a:lnTo>
                  <a:pt x="1057251" y="275084"/>
                </a:lnTo>
                <a:lnTo>
                  <a:pt x="1055134" y="272174"/>
                </a:lnTo>
                <a:lnTo>
                  <a:pt x="1053017" y="269265"/>
                </a:lnTo>
                <a:lnTo>
                  <a:pt x="1050635" y="266620"/>
                </a:lnTo>
                <a:lnTo>
                  <a:pt x="1048253" y="264239"/>
                </a:lnTo>
                <a:lnTo>
                  <a:pt x="1045871" y="261594"/>
                </a:lnTo>
                <a:lnTo>
                  <a:pt x="1043225" y="259478"/>
                </a:lnTo>
                <a:lnTo>
                  <a:pt x="1040314" y="257362"/>
                </a:lnTo>
                <a:lnTo>
                  <a:pt x="1037403" y="255246"/>
                </a:lnTo>
                <a:lnTo>
                  <a:pt x="1034491" y="253395"/>
                </a:lnTo>
                <a:lnTo>
                  <a:pt x="1031580" y="251543"/>
                </a:lnTo>
                <a:lnTo>
                  <a:pt x="1028405" y="249956"/>
                </a:lnTo>
                <a:lnTo>
                  <a:pt x="1025229" y="248369"/>
                </a:lnTo>
                <a:lnTo>
                  <a:pt x="1021524" y="247046"/>
                </a:lnTo>
                <a:lnTo>
                  <a:pt x="1018348" y="245988"/>
                </a:lnTo>
                <a:lnTo>
                  <a:pt x="1014908" y="244930"/>
                </a:lnTo>
                <a:lnTo>
                  <a:pt x="1011467" y="244137"/>
                </a:lnTo>
                <a:lnTo>
                  <a:pt x="1007762" y="243608"/>
                </a:lnTo>
                <a:lnTo>
                  <a:pt x="1004057" y="243079"/>
                </a:lnTo>
                <a:lnTo>
                  <a:pt x="1000352" y="242814"/>
                </a:lnTo>
                <a:lnTo>
                  <a:pt x="996647" y="242814"/>
                </a:lnTo>
                <a:lnTo>
                  <a:pt x="992942" y="242814"/>
                </a:lnTo>
                <a:close/>
                <a:moveTo>
                  <a:pt x="632233" y="242814"/>
                </a:moveTo>
                <a:lnTo>
                  <a:pt x="619795" y="243079"/>
                </a:lnTo>
                <a:lnTo>
                  <a:pt x="607357" y="243872"/>
                </a:lnTo>
                <a:lnTo>
                  <a:pt x="595183" y="245459"/>
                </a:lnTo>
                <a:lnTo>
                  <a:pt x="583274" y="247575"/>
                </a:lnTo>
                <a:lnTo>
                  <a:pt x="571365" y="250221"/>
                </a:lnTo>
                <a:lnTo>
                  <a:pt x="559986" y="253659"/>
                </a:lnTo>
                <a:lnTo>
                  <a:pt x="548606" y="257627"/>
                </a:lnTo>
                <a:lnTo>
                  <a:pt x="537756" y="261859"/>
                </a:lnTo>
                <a:lnTo>
                  <a:pt x="526905" y="266620"/>
                </a:lnTo>
                <a:lnTo>
                  <a:pt x="516055" y="272174"/>
                </a:lnTo>
                <a:lnTo>
                  <a:pt x="505998" y="277993"/>
                </a:lnTo>
                <a:lnTo>
                  <a:pt x="496207" y="284077"/>
                </a:lnTo>
                <a:lnTo>
                  <a:pt x="486679" y="291219"/>
                </a:lnTo>
                <a:lnTo>
                  <a:pt x="477417" y="298360"/>
                </a:lnTo>
                <a:lnTo>
                  <a:pt x="468684" y="305766"/>
                </a:lnTo>
                <a:lnTo>
                  <a:pt x="460480" y="313966"/>
                </a:lnTo>
                <a:lnTo>
                  <a:pt x="452276" y="322165"/>
                </a:lnTo>
                <a:lnTo>
                  <a:pt x="444601" y="331159"/>
                </a:lnTo>
                <a:lnTo>
                  <a:pt x="437191" y="340152"/>
                </a:lnTo>
                <a:lnTo>
                  <a:pt x="430575" y="349938"/>
                </a:lnTo>
                <a:lnTo>
                  <a:pt x="424224" y="359725"/>
                </a:lnTo>
                <a:lnTo>
                  <a:pt x="418401" y="369776"/>
                </a:lnTo>
                <a:lnTo>
                  <a:pt x="413109" y="380092"/>
                </a:lnTo>
                <a:lnTo>
                  <a:pt x="408080" y="390936"/>
                </a:lnTo>
                <a:lnTo>
                  <a:pt x="403846" y="402046"/>
                </a:lnTo>
                <a:lnTo>
                  <a:pt x="399876" y="413419"/>
                </a:lnTo>
                <a:lnTo>
                  <a:pt x="396701" y="424793"/>
                </a:lnTo>
                <a:lnTo>
                  <a:pt x="394054" y="436431"/>
                </a:lnTo>
                <a:lnTo>
                  <a:pt x="391937" y="448598"/>
                </a:lnTo>
                <a:lnTo>
                  <a:pt x="390349" y="460765"/>
                </a:lnTo>
                <a:lnTo>
                  <a:pt x="389291" y="472932"/>
                </a:lnTo>
                <a:lnTo>
                  <a:pt x="389026" y="485364"/>
                </a:lnTo>
                <a:lnTo>
                  <a:pt x="389291" y="498060"/>
                </a:lnTo>
                <a:lnTo>
                  <a:pt x="390349" y="510227"/>
                </a:lnTo>
                <a:lnTo>
                  <a:pt x="391937" y="522395"/>
                </a:lnTo>
                <a:lnTo>
                  <a:pt x="394054" y="534562"/>
                </a:lnTo>
                <a:lnTo>
                  <a:pt x="396701" y="546200"/>
                </a:lnTo>
                <a:lnTo>
                  <a:pt x="399876" y="557838"/>
                </a:lnTo>
                <a:lnTo>
                  <a:pt x="403846" y="568947"/>
                </a:lnTo>
                <a:lnTo>
                  <a:pt x="408080" y="580056"/>
                </a:lnTo>
                <a:lnTo>
                  <a:pt x="413109" y="590901"/>
                </a:lnTo>
                <a:lnTo>
                  <a:pt x="418401" y="601217"/>
                </a:lnTo>
                <a:lnTo>
                  <a:pt x="424224" y="611532"/>
                </a:lnTo>
                <a:lnTo>
                  <a:pt x="430575" y="621319"/>
                </a:lnTo>
                <a:lnTo>
                  <a:pt x="437191" y="630841"/>
                </a:lnTo>
                <a:lnTo>
                  <a:pt x="444601" y="640099"/>
                </a:lnTo>
                <a:lnTo>
                  <a:pt x="452276" y="648827"/>
                </a:lnTo>
                <a:lnTo>
                  <a:pt x="460480" y="657291"/>
                </a:lnTo>
                <a:lnTo>
                  <a:pt x="468684" y="665491"/>
                </a:lnTo>
                <a:lnTo>
                  <a:pt x="477417" y="672897"/>
                </a:lnTo>
                <a:lnTo>
                  <a:pt x="486679" y="680039"/>
                </a:lnTo>
                <a:lnTo>
                  <a:pt x="496207" y="687180"/>
                </a:lnTo>
                <a:lnTo>
                  <a:pt x="505998" y="693264"/>
                </a:lnTo>
                <a:lnTo>
                  <a:pt x="516055" y="699083"/>
                </a:lnTo>
                <a:lnTo>
                  <a:pt x="526905" y="704637"/>
                </a:lnTo>
                <a:lnTo>
                  <a:pt x="537756" y="709399"/>
                </a:lnTo>
                <a:lnTo>
                  <a:pt x="548606" y="713631"/>
                </a:lnTo>
                <a:lnTo>
                  <a:pt x="559986" y="717598"/>
                </a:lnTo>
                <a:lnTo>
                  <a:pt x="571365" y="721037"/>
                </a:lnTo>
                <a:lnTo>
                  <a:pt x="583274" y="723682"/>
                </a:lnTo>
                <a:lnTo>
                  <a:pt x="595183" y="725798"/>
                </a:lnTo>
                <a:lnTo>
                  <a:pt x="607357" y="727385"/>
                </a:lnTo>
                <a:lnTo>
                  <a:pt x="619795" y="728178"/>
                </a:lnTo>
                <a:lnTo>
                  <a:pt x="632233" y="728443"/>
                </a:lnTo>
                <a:lnTo>
                  <a:pt x="644672" y="728178"/>
                </a:lnTo>
                <a:lnTo>
                  <a:pt x="657110" y="727385"/>
                </a:lnTo>
                <a:lnTo>
                  <a:pt x="669283" y="725798"/>
                </a:lnTo>
                <a:lnTo>
                  <a:pt x="681192" y="723682"/>
                </a:lnTo>
                <a:lnTo>
                  <a:pt x="693101" y="721037"/>
                </a:lnTo>
                <a:lnTo>
                  <a:pt x="704746" y="717598"/>
                </a:lnTo>
                <a:lnTo>
                  <a:pt x="715861" y="713631"/>
                </a:lnTo>
                <a:lnTo>
                  <a:pt x="726976" y="709399"/>
                </a:lnTo>
                <a:lnTo>
                  <a:pt x="737561" y="704637"/>
                </a:lnTo>
                <a:lnTo>
                  <a:pt x="748147" y="699083"/>
                </a:lnTo>
                <a:lnTo>
                  <a:pt x="758204" y="693264"/>
                </a:lnTo>
                <a:lnTo>
                  <a:pt x="767995" y="687180"/>
                </a:lnTo>
                <a:lnTo>
                  <a:pt x="777523" y="680039"/>
                </a:lnTo>
                <a:lnTo>
                  <a:pt x="786785" y="672897"/>
                </a:lnTo>
                <a:lnTo>
                  <a:pt x="795518" y="665491"/>
                </a:lnTo>
                <a:lnTo>
                  <a:pt x="803987" y="657291"/>
                </a:lnTo>
                <a:lnTo>
                  <a:pt x="811926" y="648827"/>
                </a:lnTo>
                <a:lnTo>
                  <a:pt x="819866" y="640099"/>
                </a:lnTo>
                <a:lnTo>
                  <a:pt x="826746" y="630841"/>
                </a:lnTo>
                <a:lnTo>
                  <a:pt x="833627" y="621319"/>
                </a:lnTo>
                <a:lnTo>
                  <a:pt x="839978" y="611532"/>
                </a:lnTo>
                <a:lnTo>
                  <a:pt x="845801" y="601217"/>
                </a:lnTo>
                <a:lnTo>
                  <a:pt x="851094" y="590901"/>
                </a:lnTo>
                <a:lnTo>
                  <a:pt x="856122" y="580056"/>
                </a:lnTo>
                <a:lnTo>
                  <a:pt x="860356" y="568947"/>
                </a:lnTo>
                <a:lnTo>
                  <a:pt x="864061" y="557838"/>
                </a:lnTo>
                <a:lnTo>
                  <a:pt x="867501" y="546200"/>
                </a:lnTo>
                <a:lnTo>
                  <a:pt x="870148" y="534562"/>
                </a:lnTo>
                <a:lnTo>
                  <a:pt x="872265" y="522395"/>
                </a:lnTo>
                <a:lnTo>
                  <a:pt x="873853" y="510227"/>
                </a:lnTo>
                <a:lnTo>
                  <a:pt x="874911" y="498060"/>
                </a:lnTo>
                <a:lnTo>
                  <a:pt x="875176" y="485364"/>
                </a:lnTo>
                <a:lnTo>
                  <a:pt x="874911" y="472932"/>
                </a:lnTo>
                <a:lnTo>
                  <a:pt x="873853" y="460765"/>
                </a:lnTo>
                <a:lnTo>
                  <a:pt x="872265" y="448598"/>
                </a:lnTo>
                <a:lnTo>
                  <a:pt x="870148" y="436431"/>
                </a:lnTo>
                <a:lnTo>
                  <a:pt x="867501" y="424793"/>
                </a:lnTo>
                <a:lnTo>
                  <a:pt x="864061" y="413419"/>
                </a:lnTo>
                <a:lnTo>
                  <a:pt x="860356" y="402046"/>
                </a:lnTo>
                <a:lnTo>
                  <a:pt x="856122" y="390936"/>
                </a:lnTo>
                <a:lnTo>
                  <a:pt x="851094" y="380092"/>
                </a:lnTo>
                <a:lnTo>
                  <a:pt x="845801" y="369776"/>
                </a:lnTo>
                <a:lnTo>
                  <a:pt x="839978" y="359725"/>
                </a:lnTo>
                <a:lnTo>
                  <a:pt x="833627" y="349938"/>
                </a:lnTo>
                <a:lnTo>
                  <a:pt x="826746" y="340152"/>
                </a:lnTo>
                <a:lnTo>
                  <a:pt x="819866" y="331159"/>
                </a:lnTo>
                <a:lnTo>
                  <a:pt x="811926" y="322165"/>
                </a:lnTo>
                <a:lnTo>
                  <a:pt x="803987" y="313966"/>
                </a:lnTo>
                <a:lnTo>
                  <a:pt x="795518" y="305766"/>
                </a:lnTo>
                <a:lnTo>
                  <a:pt x="786785" y="298360"/>
                </a:lnTo>
                <a:lnTo>
                  <a:pt x="777523" y="291219"/>
                </a:lnTo>
                <a:lnTo>
                  <a:pt x="767995" y="284077"/>
                </a:lnTo>
                <a:lnTo>
                  <a:pt x="758204" y="277993"/>
                </a:lnTo>
                <a:lnTo>
                  <a:pt x="748147" y="272174"/>
                </a:lnTo>
                <a:lnTo>
                  <a:pt x="737561" y="266620"/>
                </a:lnTo>
                <a:lnTo>
                  <a:pt x="726976" y="261859"/>
                </a:lnTo>
                <a:lnTo>
                  <a:pt x="715861" y="257627"/>
                </a:lnTo>
                <a:lnTo>
                  <a:pt x="704746" y="253659"/>
                </a:lnTo>
                <a:lnTo>
                  <a:pt x="693101" y="250221"/>
                </a:lnTo>
                <a:lnTo>
                  <a:pt x="681192" y="247575"/>
                </a:lnTo>
                <a:lnTo>
                  <a:pt x="669283" y="245459"/>
                </a:lnTo>
                <a:lnTo>
                  <a:pt x="657110" y="243872"/>
                </a:lnTo>
                <a:lnTo>
                  <a:pt x="644672" y="243079"/>
                </a:lnTo>
                <a:lnTo>
                  <a:pt x="632233" y="242814"/>
                </a:lnTo>
                <a:close/>
                <a:moveTo>
                  <a:pt x="291902" y="0"/>
                </a:moveTo>
                <a:lnTo>
                  <a:pt x="389026" y="0"/>
                </a:lnTo>
                <a:lnTo>
                  <a:pt x="394054" y="265"/>
                </a:lnTo>
                <a:lnTo>
                  <a:pt x="398818" y="529"/>
                </a:lnTo>
                <a:lnTo>
                  <a:pt x="403846" y="1058"/>
                </a:lnTo>
                <a:lnTo>
                  <a:pt x="408610" y="1852"/>
                </a:lnTo>
                <a:lnTo>
                  <a:pt x="413373" y="2910"/>
                </a:lnTo>
                <a:lnTo>
                  <a:pt x="417872" y="4232"/>
                </a:lnTo>
                <a:lnTo>
                  <a:pt x="422636" y="5819"/>
                </a:lnTo>
                <a:lnTo>
                  <a:pt x="426870" y="7406"/>
                </a:lnTo>
                <a:lnTo>
                  <a:pt x="431104" y="9522"/>
                </a:lnTo>
                <a:lnTo>
                  <a:pt x="435339" y="11903"/>
                </a:lnTo>
                <a:lnTo>
                  <a:pt x="439308" y="14019"/>
                </a:lnTo>
                <a:lnTo>
                  <a:pt x="443543" y="16664"/>
                </a:lnTo>
                <a:lnTo>
                  <a:pt x="447248" y="19309"/>
                </a:lnTo>
                <a:lnTo>
                  <a:pt x="450953" y="21954"/>
                </a:lnTo>
                <a:lnTo>
                  <a:pt x="454393" y="25128"/>
                </a:lnTo>
                <a:lnTo>
                  <a:pt x="457569" y="28302"/>
                </a:lnTo>
                <a:lnTo>
                  <a:pt x="461009" y="31741"/>
                </a:lnTo>
                <a:lnTo>
                  <a:pt x="464185" y="35179"/>
                </a:lnTo>
                <a:lnTo>
                  <a:pt x="466831" y="38882"/>
                </a:lnTo>
                <a:lnTo>
                  <a:pt x="469478" y="42585"/>
                </a:lnTo>
                <a:lnTo>
                  <a:pt x="472124" y="46553"/>
                </a:lnTo>
                <a:lnTo>
                  <a:pt x="474241" y="50785"/>
                </a:lnTo>
                <a:lnTo>
                  <a:pt x="476358" y="55017"/>
                </a:lnTo>
                <a:lnTo>
                  <a:pt x="478476" y="59249"/>
                </a:lnTo>
                <a:lnTo>
                  <a:pt x="480328" y="63481"/>
                </a:lnTo>
                <a:lnTo>
                  <a:pt x="481916" y="68242"/>
                </a:lnTo>
                <a:lnTo>
                  <a:pt x="483239" y="72739"/>
                </a:lnTo>
                <a:lnTo>
                  <a:pt x="484298" y="77500"/>
                </a:lnTo>
                <a:lnTo>
                  <a:pt x="485092" y="82261"/>
                </a:lnTo>
                <a:lnTo>
                  <a:pt x="485621" y="87286"/>
                </a:lnTo>
                <a:lnTo>
                  <a:pt x="486150" y="92047"/>
                </a:lnTo>
                <a:lnTo>
                  <a:pt x="486150" y="97073"/>
                </a:lnTo>
                <a:lnTo>
                  <a:pt x="1069689" y="97073"/>
                </a:lnTo>
                <a:lnTo>
                  <a:pt x="1074717" y="97073"/>
                </a:lnTo>
                <a:lnTo>
                  <a:pt x="1079745" y="97602"/>
                </a:lnTo>
                <a:lnTo>
                  <a:pt x="1084509" y="98131"/>
                </a:lnTo>
                <a:lnTo>
                  <a:pt x="1089273" y="98925"/>
                </a:lnTo>
                <a:lnTo>
                  <a:pt x="1093772" y="99983"/>
                </a:lnTo>
                <a:lnTo>
                  <a:pt x="1098535" y="101305"/>
                </a:lnTo>
                <a:lnTo>
                  <a:pt x="1103034" y="102892"/>
                </a:lnTo>
                <a:lnTo>
                  <a:pt x="1107533" y="104744"/>
                </a:lnTo>
                <a:lnTo>
                  <a:pt x="1111767" y="106595"/>
                </a:lnTo>
                <a:lnTo>
                  <a:pt x="1115737" y="108711"/>
                </a:lnTo>
                <a:lnTo>
                  <a:pt x="1119971" y="111092"/>
                </a:lnTo>
                <a:lnTo>
                  <a:pt x="1123941" y="113737"/>
                </a:lnTo>
                <a:lnTo>
                  <a:pt x="1127646" y="116382"/>
                </a:lnTo>
                <a:lnTo>
                  <a:pt x="1131351" y="119027"/>
                </a:lnTo>
                <a:lnTo>
                  <a:pt x="1134791" y="122201"/>
                </a:lnTo>
                <a:lnTo>
                  <a:pt x="1138496" y="125639"/>
                </a:lnTo>
                <a:lnTo>
                  <a:pt x="1141672" y="128813"/>
                </a:lnTo>
                <a:lnTo>
                  <a:pt x="1144583" y="132252"/>
                </a:lnTo>
                <a:lnTo>
                  <a:pt x="1147494" y="135955"/>
                </a:lnTo>
                <a:lnTo>
                  <a:pt x="1150141" y="139658"/>
                </a:lnTo>
                <a:lnTo>
                  <a:pt x="1152522" y="143890"/>
                </a:lnTo>
                <a:lnTo>
                  <a:pt x="1155169" y="147858"/>
                </a:lnTo>
                <a:lnTo>
                  <a:pt x="1157286" y="152090"/>
                </a:lnTo>
                <a:lnTo>
                  <a:pt x="1159139" y="156322"/>
                </a:lnTo>
                <a:lnTo>
                  <a:pt x="1160991" y="160818"/>
                </a:lnTo>
                <a:lnTo>
                  <a:pt x="1162579" y="165315"/>
                </a:lnTo>
                <a:lnTo>
                  <a:pt x="1163902" y="169811"/>
                </a:lnTo>
                <a:lnTo>
                  <a:pt x="1164961" y="174573"/>
                </a:lnTo>
                <a:lnTo>
                  <a:pt x="1165755" y="179334"/>
                </a:lnTo>
                <a:lnTo>
                  <a:pt x="1166284" y="184359"/>
                </a:lnTo>
                <a:lnTo>
                  <a:pt x="1166813" y="189120"/>
                </a:lnTo>
                <a:lnTo>
                  <a:pt x="1166813" y="194146"/>
                </a:lnTo>
                <a:lnTo>
                  <a:pt x="1166813" y="777111"/>
                </a:lnTo>
                <a:lnTo>
                  <a:pt x="1166813" y="782137"/>
                </a:lnTo>
                <a:lnTo>
                  <a:pt x="1166284" y="786898"/>
                </a:lnTo>
                <a:lnTo>
                  <a:pt x="1165755" y="791924"/>
                </a:lnTo>
                <a:lnTo>
                  <a:pt x="1164961" y="796949"/>
                </a:lnTo>
                <a:lnTo>
                  <a:pt x="1163902" y="801446"/>
                </a:lnTo>
                <a:lnTo>
                  <a:pt x="1162579" y="805942"/>
                </a:lnTo>
                <a:lnTo>
                  <a:pt x="1160991" y="810439"/>
                </a:lnTo>
                <a:lnTo>
                  <a:pt x="1159139" y="815200"/>
                </a:lnTo>
                <a:lnTo>
                  <a:pt x="1157286" y="819432"/>
                </a:lnTo>
                <a:lnTo>
                  <a:pt x="1155169" y="823400"/>
                </a:lnTo>
                <a:lnTo>
                  <a:pt x="1152522" y="827632"/>
                </a:lnTo>
                <a:lnTo>
                  <a:pt x="1150141" y="831335"/>
                </a:lnTo>
                <a:lnTo>
                  <a:pt x="1147494" y="835567"/>
                </a:lnTo>
                <a:lnTo>
                  <a:pt x="1144583" y="839005"/>
                </a:lnTo>
                <a:lnTo>
                  <a:pt x="1141672" y="842708"/>
                </a:lnTo>
                <a:lnTo>
                  <a:pt x="1138496" y="845882"/>
                </a:lnTo>
                <a:lnTo>
                  <a:pt x="1134791" y="849056"/>
                </a:lnTo>
                <a:lnTo>
                  <a:pt x="1131351" y="852495"/>
                </a:lnTo>
                <a:lnTo>
                  <a:pt x="1127646" y="855140"/>
                </a:lnTo>
                <a:lnTo>
                  <a:pt x="1123941" y="858049"/>
                </a:lnTo>
                <a:lnTo>
                  <a:pt x="1119971" y="860430"/>
                </a:lnTo>
                <a:lnTo>
                  <a:pt x="1115737" y="862811"/>
                </a:lnTo>
                <a:lnTo>
                  <a:pt x="1111767" y="864927"/>
                </a:lnTo>
                <a:lnTo>
                  <a:pt x="1107533" y="866778"/>
                </a:lnTo>
                <a:lnTo>
                  <a:pt x="1103034" y="868630"/>
                </a:lnTo>
                <a:lnTo>
                  <a:pt x="1098535" y="870217"/>
                </a:lnTo>
                <a:lnTo>
                  <a:pt x="1093772" y="871539"/>
                </a:lnTo>
                <a:lnTo>
                  <a:pt x="1089273" y="872597"/>
                </a:lnTo>
                <a:lnTo>
                  <a:pt x="1084509" y="873655"/>
                </a:lnTo>
                <a:lnTo>
                  <a:pt x="1079745" y="874184"/>
                </a:lnTo>
                <a:lnTo>
                  <a:pt x="1074717" y="874449"/>
                </a:lnTo>
                <a:lnTo>
                  <a:pt x="1069689" y="874713"/>
                </a:lnTo>
                <a:lnTo>
                  <a:pt x="97124" y="874713"/>
                </a:lnTo>
                <a:lnTo>
                  <a:pt x="92361" y="874449"/>
                </a:lnTo>
                <a:lnTo>
                  <a:pt x="87332" y="874184"/>
                </a:lnTo>
                <a:lnTo>
                  <a:pt x="82304" y="873655"/>
                </a:lnTo>
                <a:lnTo>
                  <a:pt x="77541" y="872597"/>
                </a:lnTo>
                <a:lnTo>
                  <a:pt x="73042" y="871539"/>
                </a:lnTo>
                <a:lnTo>
                  <a:pt x="68543" y="870217"/>
                </a:lnTo>
                <a:lnTo>
                  <a:pt x="63779" y="868630"/>
                </a:lnTo>
                <a:lnTo>
                  <a:pt x="59545" y="866778"/>
                </a:lnTo>
                <a:lnTo>
                  <a:pt x="55311" y="864927"/>
                </a:lnTo>
                <a:lnTo>
                  <a:pt x="51076" y="862811"/>
                </a:lnTo>
                <a:lnTo>
                  <a:pt x="47107" y="860430"/>
                </a:lnTo>
                <a:lnTo>
                  <a:pt x="42872" y="858049"/>
                </a:lnTo>
                <a:lnTo>
                  <a:pt x="39167" y="855140"/>
                </a:lnTo>
                <a:lnTo>
                  <a:pt x="35462" y="852495"/>
                </a:lnTo>
                <a:lnTo>
                  <a:pt x="32022" y="849056"/>
                </a:lnTo>
                <a:lnTo>
                  <a:pt x="28846" y="845882"/>
                </a:lnTo>
                <a:lnTo>
                  <a:pt x="25406" y="842708"/>
                </a:lnTo>
                <a:lnTo>
                  <a:pt x="22230" y="839005"/>
                </a:lnTo>
                <a:lnTo>
                  <a:pt x="19319" y="835567"/>
                </a:lnTo>
                <a:lnTo>
                  <a:pt x="16673" y="831335"/>
                </a:lnTo>
                <a:lnTo>
                  <a:pt x="14291" y="827632"/>
                </a:lnTo>
                <a:lnTo>
                  <a:pt x="11909" y="823400"/>
                </a:lnTo>
                <a:lnTo>
                  <a:pt x="9792" y="819432"/>
                </a:lnTo>
                <a:lnTo>
                  <a:pt x="7675" y="815200"/>
                </a:lnTo>
                <a:lnTo>
                  <a:pt x="5822" y="810439"/>
                </a:lnTo>
                <a:lnTo>
                  <a:pt x="4499" y="805942"/>
                </a:lnTo>
                <a:lnTo>
                  <a:pt x="3176" y="801446"/>
                </a:lnTo>
                <a:lnTo>
                  <a:pt x="2117" y="796949"/>
                </a:lnTo>
                <a:lnTo>
                  <a:pt x="1059" y="791924"/>
                </a:lnTo>
                <a:lnTo>
                  <a:pt x="529" y="786898"/>
                </a:lnTo>
                <a:lnTo>
                  <a:pt x="265" y="782137"/>
                </a:lnTo>
                <a:lnTo>
                  <a:pt x="40" y="777875"/>
                </a:lnTo>
                <a:lnTo>
                  <a:pt x="0" y="777875"/>
                </a:lnTo>
                <a:lnTo>
                  <a:pt x="0" y="777111"/>
                </a:lnTo>
                <a:lnTo>
                  <a:pt x="0" y="194146"/>
                </a:lnTo>
                <a:lnTo>
                  <a:pt x="0" y="193675"/>
                </a:lnTo>
                <a:lnTo>
                  <a:pt x="25" y="193675"/>
                </a:lnTo>
                <a:lnTo>
                  <a:pt x="265" y="189120"/>
                </a:lnTo>
                <a:lnTo>
                  <a:pt x="529" y="184359"/>
                </a:lnTo>
                <a:lnTo>
                  <a:pt x="1059" y="179334"/>
                </a:lnTo>
                <a:lnTo>
                  <a:pt x="2117" y="174573"/>
                </a:lnTo>
                <a:lnTo>
                  <a:pt x="3176" y="169811"/>
                </a:lnTo>
                <a:lnTo>
                  <a:pt x="4499" y="165315"/>
                </a:lnTo>
                <a:lnTo>
                  <a:pt x="5822" y="160818"/>
                </a:lnTo>
                <a:lnTo>
                  <a:pt x="7675" y="156322"/>
                </a:lnTo>
                <a:lnTo>
                  <a:pt x="9792" y="152090"/>
                </a:lnTo>
                <a:lnTo>
                  <a:pt x="11909" y="147858"/>
                </a:lnTo>
                <a:lnTo>
                  <a:pt x="14291" y="143890"/>
                </a:lnTo>
                <a:lnTo>
                  <a:pt x="16673" y="139658"/>
                </a:lnTo>
                <a:lnTo>
                  <a:pt x="19319" y="135955"/>
                </a:lnTo>
                <a:lnTo>
                  <a:pt x="22230" y="132252"/>
                </a:lnTo>
                <a:lnTo>
                  <a:pt x="25406" y="128813"/>
                </a:lnTo>
                <a:lnTo>
                  <a:pt x="28846" y="125639"/>
                </a:lnTo>
                <a:lnTo>
                  <a:pt x="32022" y="122201"/>
                </a:lnTo>
                <a:lnTo>
                  <a:pt x="35462" y="119027"/>
                </a:lnTo>
                <a:lnTo>
                  <a:pt x="39167" y="116382"/>
                </a:lnTo>
                <a:lnTo>
                  <a:pt x="42872" y="113737"/>
                </a:lnTo>
                <a:lnTo>
                  <a:pt x="47107" y="111092"/>
                </a:lnTo>
                <a:lnTo>
                  <a:pt x="51076" y="108711"/>
                </a:lnTo>
                <a:lnTo>
                  <a:pt x="55311" y="106595"/>
                </a:lnTo>
                <a:lnTo>
                  <a:pt x="59545" y="104744"/>
                </a:lnTo>
                <a:lnTo>
                  <a:pt x="63779" y="102892"/>
                </a:lnTo>
                <a:lnTo>
                  <a:pt x="68543" y="101305"/>
                </a:lnTo>
                <a:lnTo>
                  <a:pt x="73042" y="99983"/>
                </a:lnTo>
                <a:lnTo>
                  <a:pt x="77541" y="98925"/>
                </a:lnTo>
                <a:lnTo>
                  <a:pt x="82304" y="98131"/>
                </a:lnTo>
                <a:lnTo>
                  <a:pt x="87332" y="97602"/>
                </a:lnTo>
                <a:lnTo>
                  <a:pt x="92361" y="97073"/>
                </a:lnTo>
                <a:lnTo>
                  <a:pt x="97124" y="97073"/>
                </a:lnTo>
                <a:lnTo>
                  <a:pt x="194513" y="97073"/>
                </a:lnTo>
                <a:lnTo>
                  <a:pt x="194778" y="92047"/>
                </a:lnTo>
                <a:lnTo>
                  <a:pt x="195042" y="87286"/>
                </a:lnTo>
                <a:lnTo>
                  <a:pt x="195836" y="82261"/>
                </a:lnTo>
                <a:lnTo>
                  <a:pt x="196630" y="77500"/>
                </a:lnTo>
                <a:lnTo>
                  <a:pt x="197953" y="72739"/>
                </a:lnTo>
                <a:lnTo>
                  <a:pt x="199277" y="68242"/>
                </a:lnTo>
                <a:lnTo>
                  <a:pt x="200600" y="63481"/>
                </a:lnTo>
                <a:lnTo>
                  <a:pt x="202452" y="59249"/>
                </a:lnTo>
                <a:lnTo>
                  <a:pt x="204305" y="55017"/>
                </a:lnTo>
                <a:lnTo>
                  <a:pt x="206422" y="50785"/>
                </a:lnTo>
                <a:lnTo>
                  <a:pt x="208804" y="46553"/>
                </a:lnTo>
                <a:lnTo>
                  <a:pt x="211186" y="42585"/>
                </a:lnTo>
                <a:lnTo>
                  <a:pt x="213832" y="38882"/>
                </a:lnTo>
                <a:lnTo>
                  <a:pt x="217008" y="35179"/>
                </a:lnTo>
                <a:lnTo>
                  <a:pt x="219919" y="31741"/>
                </a:lnTo>
                <a:lnTo>
                  <a:pt x="223095" y="28302"/>
                </a:lnTo>
                <a:lnTo>
                  <a:pt x="226535" y="25128"/>
                </a:lnTo>
                <a:lnTo>
                  <a:pt x="229975" y="21954"/>
                </a:lnTo>
                <a:lnTo>
                  <a:pt x="233680" y="19309"/>
                </a:lnTo>
                <a:lnTo>
                  <a:pt x="237650" y="16664"/>
                </a:lnTo>
                <a:lnTo>
                  <a:pt x="241355" y="14019"/>
                </a:lnTo>
                <a:lnTo>
                  <a:pt x="245589" y="11903"/>
                </a:lnTo>
                <a:lnTo>
                  <a:pt x="249559" y="9522"/>
                </a:lnTo>
                <a:lnTo>
                  <a:pt x="254058" y="7406"/>
                </a:lnTo>
                <a:lnTo>
                  <a:pt x="258557" y="5819"/>
                </a:lnTo>
                <a:lnTo>
                  <a:pt x="262791" y="4232"/>
                </a:lnTo>
                <a:lnTo>
                  <a:pt x="267555" y="2910"/>
                </a:lnTo>
                <a:lnTo>
                  <a:pt x="272054" y="1852"/>
                </a:lnTo>
                <a:lnTo>
                  <a:pt x="277082" y="1058"/>
                </a:lnTo>
                <a:lnTo>
                  <a:pt x="281845" y="529"/>
                </a:lnTo>
                <a:lnTo>
                  <a:pt x="286874" y="265"/>
                </a:lnTo>
                <a:lnTo>
                  <a:pt x="291902" y="0"/>
                </a:lnTo>
                <a:close/>
              </a:path>
            </a:pathLst>
          </a:custGeom>
          <a:solidFill>
            <a:srgbClr val="55463D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照相机">
            <a:extLst>
              <a:ext uri="{FF2B5EF4-FFF2-40B4-BE49-F238E27FC236}">
                <a16:creationId xmlns="" xmlns:a16="http://schemas.microsoft.com/office/drawing/2014/main" id="{8CEB444D-DC74-460C-BF11-10209267F145}"/>
              </a:ext>
            </a:extLst>
          </p:cNvPr>
          <p:cNvSpPr/>
          <p:nvPr/>
        </p:nvSpPr>
        <p:spPr bwMode="auto">
          <a:xfrm>
            <a:off x="9774030" y="4381534"/>
            <a:ext cx="555625" cy="438785"/>
          </a:xfrm>
          <a:custGeom>
            <a:avLst/>
            <a:gdLst/>
            <a:ahLst/>
            <a:cxnLst/>
            <a:rect l="0" t="0" r="r" b="b"/>
            <a:pathLst>
              <a:path w="1166813" h="874713">
                <a:moveTo>
                  <a:pt x="631825" y="339725"/>
                </a:moveTo>
                <a:lnTo>
                  <a:pt x="639247" y="339990"/>
                </a:lnTo>
                <a:lnTo>
                  <a:pt x="646669" y="340520"/>
                </a:lnTo>
                <a:lnTo>
                  <a:pt x="654090" y="341314"/>
                </a:lnTo>
                <a:lnTo>
                  <a:pt x="661247" y="342638"/>
                </a:lnTo>
                <a:lnTo>
                  <a:pt x="668404" y="344227"/>
                </a:lnTo>
                <a:lnTo>
                  <a:pt x="675296" y="346081"/>
                </a:lnTo>
                <a:lnTo>
                  <a:pt x="681922" y="348729"/>
                </a:lnTo>
                <a:lnTo>
                  <a:pt x="688814" y="351377"/>
                </a:lnTo>
                <a:lnTo>
                  <a:pt x="695175" y="354026"/>
                </a:lnTo>
                <a:lnTo>
                  <a:pt x="701537" y="357204"/>
                </a:lnTo>
                <a:lnTo>
                  <a:pt x="707633" y="360646"/>
                </a:lnTo>
                <a:lnTo>
                  <a:pt x="713465" y="364619"/>
                </a:lnTo>
                <a:lnTo>
                  <a:pt x="719296" y="368856"/>
                </a:lnTo>
                <a:lnTo>
                  <a:pt x="724862" y="373093"/>
                </a:lnTo>
                <a:lnTo>
                  <a:pt x="730164" y="377595"/>
                </a:lnTo>
                <a:lnTo>
                  <a:pt x="735200" y="382362"/>
                </a:lnTo>
                <a:lnTo>
                  <a:pt x="739971" y="387658"/>
                </a:lnTo>
                <a:lnTo>
                  <a:pt x="744742" y="392955"/>
                </a:lnTo>
                <a:lnTo>
                  <a:pt x="748983" y="398251"/>
                </a:lnTo>
                <a:lnTo>
                  <a:pt x="752959" y="404077"/>
                </a:lnTo>
                <a:lnTo>
                  <a:pt x="756670" y="409903"/>
                </a:lnTo>
                <a:lnTo>
                  <a:pt x="760116" y="415994"/>
                </a:lnTo>
                <a:lnTo>
                  <a:pt x="763562" y="422615"/>
                </a:lnTo>
                <a:lnTo>
                  <a:pt x="766477" y="428971"/>
                </a:lnTo>
                <a:lnTo>
                  <a:pt x="769128" y="435326"/>
                </a:lnTo>
                <a:lnTo>
                  <a:pt x="771514" y="442477"/>
                </a:lnTo>
                <a:lnTo>
                  <a:pt x="773369" y="449097"/>
                </a:lnTo>
                <a:lnTo>
                  <a:pt x="774959" y="456247"/>
                </a:lnTo>
                <a:lnTo>
                  <a:pt x="776285" y="463663"/>
                </a:lnTo>
                <a:lnTo>
                  <a:pt x="777080" y="470813"/>
                </a:lnTo>
                <a:lnTo>
                  <a:pt x="777610" y="478228"/>
                </a:lnTo>
                <a:lnTo>
                  <a:pt x="777875" y="485643"/>
                </a:lnTo>
                <a:lnTo>
                  <a:pt x="777610" y="493058"/>
                </a:lnTo>
                <a:lnTo>
                  <a:pt x="777080" y="500738"/>
                </a:lnTo>
                <a:lnTo>
                  <a:pt x="776285" y="507888"/>
                </a:lnTo>
                <a:lnTo>
                  <a:pt x="774959" y="515303"/>
                </a:lnTo>
                <a:lnTo>
                  <a:pt x="773369" y="522188"/>
                </a:lnTo>
                <a:lnTo>
                  <a:pt x="771514" y="529074"/>
                </a:lnTo>
                <a:lnTo>
                  <a:pt x="769128" y="535959"/>
                </a:lnTo>
                <a:lnTo>
                  <a:pt x="766477" y="542580"/>
                </a:lnTo>
                <a:lnTo>
                  <a:pt x="763562" y="548936"/>
                </a:lnTo>
                <a:lnTo>
                  <a:pt x="760116" y="555291"/>
                </a:lnTo>
                <a:lnTo>
                  <a:pt x="756670" y="561382"/>
                </a:lnTo>
                <a:lnTo>
                  <a:pt x="752959" y="567208"/>
                </a:lnTo>
                <a:lnTo>
                  <a:pt x="748983" y="573034"/>
                </a:lnTo>
                <a:lnTo>
                  <a:pt x="744742" y="578596"/>
                </a:lnTo>
                <a:lnTo>
                  <a:pt x="739971" y="583892"/>
                </a:lnTo>
                <a:lnTo>
                  <a:pt x="735200" y="588659"/>
                </a:lnTo>
                <a:lnTo>
                  <a:pt x="730164" y="593691"/>
                </a:lnTo>
                <a:lnTo>
                  <a:pt x="724862" y="598458"/>
                </a:lnTo>
                <a:lnTo>
                  <a:pt x="719296" y="602695"/>
                </a:lnTo>
                <a:lnTo>
                  <a:pt x="713465" y="606667"/>
                </a:lnTo>
                <a:lnTo>
                  <a:pt x="707633" y="610639"/>
                </a:lnTo>
                <a:lnTo>
                  <a:pt x="701537" y="614082"/>
                </a:lnTo>
                <a:lnTo>
                  <a:pt x="695175" y="617260"/>
                </a:lnTo>
                <a:lnTo>
                  <a:pt x="688814" y="620173"/>
                </a:lnTo>
                <a:lnTo>
                  <a:pt x="681922" y="622821"/>
                </a:lnTo>
                <a:lnTo>
                  <a:pt x="675296" y="624940"/>
                </a:lnTo>
                <a:lnTo>
                  <a:pt x="668404" y="626794"/>
                </a:lnTo>
                <a:lnTo>
                  <a:pt x="661247" y="628912"/>
                </a:lnTo>
                <a:lnTo>
                  <a:pt x="654090" y="629971"/>
                </a:lnTo>
                <a:lnTo>
                  <a:pt x="646669" y="631031"/>
                </a:lnTo>
                <a:lnTo>
                  <a:pt x="639247" y="631560"/>
                </a:lnTo>
                <a:lnTo>
                  <a:pt x="631825" y="631825"/>
                </a:lnTo>
                <a:lnTo>
                  <a:pt x="624403" y="631560"/>
                </a:lnTo>
                <a:lnTo>
                  <a:pt x="616982" y="631031"/>
                </a:lnTo>
                <a:lnTo>
                  <a:pt x="609560" y="629971"/>
                </a:lnTo>
                <a:lnTo>
                  <a:pt x="602403" y="628912"/>
                </a:lnTo>
                <a:lnTo>
                  <a:pt x="595511" y="626794"/>
                </a:lnTo>
                <a:lnTo>
                  <a:pt x="588355" y="624940"/>
                </a:lnTo>
                <a:lnTo>
                  <a:pt x="581728" y="622821"/>
                </a:lnTo>
                <a:lnTo>
                  <a:pt x="575102" y="620173"/>
                </a:lnTo>
                <a:lnTo>
                  <a:pt x="568475" y="617260"/>
                </a:lnTo>
                <a:lnTo>
                  <a:pt x="562378" y="614082"/>
                </a:lnTo>
                <a:lnTo>
                  <a:pt x="556282" y="610639"/>
                </a:lnTo>
                <a:lnTo>
                  <a:pt x="550186" y="606667"/>
                </a:lnTo>
                <a:lnTo>
                  <a:pt x="544619" y="602695"/>
                </a:lnTo>
                <a:lnTo>
                  <a:pt x="539053" y="598458"/>
                </a:lnTo>
                <a:lnTo>
                  <a:pt x="533487" y="593691"/>
                </a:lnTo>
                <a:lnTo>
                  <a:pt x="528450" y="588659"/>
                </a:lnTo>
                <a:lnTo>
                  <a:pt x="523679" y="583892"/>
                </a:lnTo>
                <a:lnTo>
                  <a:pt x="519173" y="578596"/>
                </a:lnTo>
                <a:lnTo>
                  <a:pt x="514667" y="573034"/>
                </a:lnTo>
                <a:lnTo>
                  <a:pt x="510691" y="567208"/>
                </a:lnTo>
                <a:lnTo>
                  <a:pt x="506980" y="561382"/>
                </a:lnTo>
                <a:lnTo>
                  <a:pt x="503534" y="555291"/>
                </a:lnTo>
                <a:lnTo>
                  <a:pt x="500354" y="548936"/>
                </a:lnTo>
                <a:lnTo>
                  <a:pt x="497438" y="542580"/>
                </a:lnTo>
                <a:lnTo>
                  <a:pt x="494522" y="535959"/>
                </a:lnTo>
                <a:lnTo>
                  <a:pt x="492402" y="529074"/>
                </a:lnTo>
                <a:lnTo>
                  <a:pt x="490281" y="522188"/>
                </a:lnTo>
                <a:lnTo>
                  <a:pt x="488691" y="515303"/>
                </a:lnTo>
                <a:lnTo>
                  <a:pt x="487366" y="507888"/>
                </a:lnTo>
                <a:lnTo>
                  <a:pt x="486570" y="500738"/>
                </a:lnTo>
                <a:lnTo>
                  <a:pt x="486040" y="493058"/>
                </a:lnTo>
                <a:lnTo>
                  <a:pt x="485775" y="485643"/>
                </a:lnTo>
                <a:lnTo>
                  <a:pt x="486040" y="478228"/>
                </a:lnTo>
                <a:lnTo>
                  <a:pt x="486570" y="470813"/>
                </a:lnTo>
                <a:lnTo>
                  <a:pt x="487366" y="463663"/>
                </a:lnTo>
                <a:lnTo>
                  <a:pt x="488691" y="456247"/>
                </a:lnTo>
                <a:lnTo>
                  <a:pt x="490281" y="449097"/>
                </a:lnTo>
                <a:lnTo>
                  <a:pt x="492402" y="442477"/>
                </a:lnTo>
                <a:lnTo>
                  <a:pt x="494522" y="435326"/>
                </a:lnTo>
                <a:lnTo>
                  <a:pt x="497438" y="428971"/>
                </a:lnTo>
                <a:lnTo>
                  <a:pt x="500354" y="422615"/>
                </a:lnTo>
                <a:lnTo>
                  <a:pt x="503534" y="415994"/>
                </a:lnTo>
                <a:lnTo>
                  <a:pt x="506980" y="409903"/>
                </a:lnTo>
                <a:lnTo>
                  <a:pt x="510691" y="404077"/>
                </a:lnTo>
                <a:lnTo>
                  <a:pt x="514667" y="398251"/>
                </a:lnTo>
                <a:lnTo>
                  <a:pt x="519173" y="392955"/>
                </a:lnTo>
                <a:lnTo>
                  <a:pt x="523679" y="387658"/>
                </a:lnTo>
                <a:lnTo>
                  <a:pt x="528450" y="382362"/>
                </a:lnTo>
                <a:lnTo>
                  <a:pt x="533487" y="377595"/>
                </a:lnTo>
                <a:lnTo>
                  <a:pt x="539053" y="373093"/>
                </a:lnTo>
                <a:lnTo>
                  <a:pt x="544619" y="368856"/>
                </a:lnTo>
                <a:lnTo>
                  <a:pt x="550186" y="364619"/>
                </a:lnTo>
                <a:lnTo>
                  <a:pt x="556282" y="360646"/>
                </a:lnTo>
                <a:lnTo>
                  <a:pt x="562378" y="357204"/>
                </a:lnTo>
                <a:lnTo>
                  <a:pt x="568475" y="354026"/>
                </a:lnTo>
                <a:lnTo>
                  <a:pt x="575102" y="351377"/>
                </a:lnTo>
                <a:lnTo>
                  <a:pt x="581728" y="348729"/>
                </a:lnTo>
                <a:lnTo>
                  <a:pt x="588355" y="346081"/>
                </a:lnTo>
                <a:lnTo>
                  <a:pt x="595511" y="344227"/>
                </a:lnTo>
                <a:lnTo>
                  <a:pt x="602403" y="342638"/>
                </a:lnTo>
                <a:lnTo>
                  <a:pt x="609560" y="341314"/>
                </a:lnTo>
                <a:lnTo>
                  <a:pt x="616982" y="340520"/>
                </a:lnTo>
                <a:lnTo>
                  <a:pt x="624403" y="339990"/>
                </a:lnTo>
                <a:lnTo>
                  <a:pt x="631825" y="339725"/>
                </a:lnTo>
                <a:close/>
                <a:moveTo>
                  <a:pt x="992942" y="242814"/>
                </a:moveTo>
                <a:lnTo>
                  <a:pt x="989237" y="243079"/>
                </a:lnTo>
                <a:lnTo>
                  <a:pt x="985797" y="243608"/>
                </a:lnTo>
                <a:lnTo>
                  <a:pt x="981827" y="244137"/>
                </a:lnTo>
                <a:lnTo>
                  <a:pt x="978387" y="244930"/>
                </a:lnTo>
                <a:lnTo>
                  <a:pt x="974947" y="245988"/>
                </a:lnTo>
                <a:lnTo>
                  <a:pt x="971506" y="247046"/>
                </a:lnTo>
                <a:lnTo>
                  <a:pt x="968331" y="248369"/>
                </a:lnTo>
                <a:lnTo>
                  <a:pt x="964890" y="249956"/>
                </a:lnTo>
                <a:lnTo>
                  <a:pt x="961714" y="251543"/>
                </a:lnTo>
                <a:lnTo>
                  <a:pt x="958803" y="253395"/>
                </a:lnTo>
                <a:lnTo>
                  <a:pt x="955892" y="255246"/>
                </a:lnTo>
                <a:lnTo>
                  <a:pt x="952981" y="257362"/>
                </a:lnTo>
                <a:lnTo>
                  <a:pt x="950335" y="259478"/>
                </a:lnTo>
                <a:lnTo>
                  <a:pt x="947424" y="261594"/>
                </a:lnTo>
                <a:lnTo>
                  <a:pt x="945042" y="264239"/>
                </a:lnTo>
                <a:lnTo>
                  <a:pt x="942660" y="266620"/>
                </a:lnTo>
                <a:lnTo>
                  <a:pt x="940278" y="269265"/>
                </a:lnTo>
                <a:lnTo>
                  <a:pt x="938161" y="272174"/>
                </a:lnTo>
                <a:lnTo>
                  <a:pt x="936044" y="275084"/>
                </a:lnTo>
                <a:lnTo>
                  <a:pt x="934192" y="277993"/>
                </a:lnTo>
                <a:lnTo>
                  <a:pt x="932604" y="280903"/>
                </a:lnTo>
                <a:lnTo>
                  <a:pt x="931016" y="284077"/>
                </a:lnTo>
                <a:lnTo>
                  <a:pt x="929428" y="287251"/>
                </a:lnTo>
                <a:lnTo>
                  <a:pt x="927840" y="290425"/>
                </a:lnTo>
                <a:lnTo>
                  <a:pt x="926782" y="294128"/>
                </a:lnTo>
                <a:lnTo>
                  <a:pt x="925723" y="297567"/>
                </a:lnTo>
                <a:lnTo>
                  <a:pt x="924929" y="301005"/>
                </a:lnTo>
                <a:lnTo>
                  <a:pt x="924400" y="304444"/>
                </a:lnTo>
                <a:lnTo>
                  <a:pt x="923870" y="308147"/>
                </a:lnTo>
                <a:lnTo>
                  <a:pt x="923606" y="312114"/>
                </a:lnTo>
                <a:lnTo>
                  <a:pt x="923606" y="315817"/>
                </a:lnTo>
                <a:lnTo>
                  <a:pt x="923606" y="319520"/>
                </a:lnTo>
                <a:lnTo>
                  <a:pt x="923870" y="323223"/>
                </a:lnTo>
                <a:lnTo>
                  <a:pt x="924400" y="326662"/>
                </a:lnTo>
                <a:lnTo>
                  <a:pt x="924929" y="330630"/>
                </a:lnTo>
                <a:lnTo>
                  <a:pt x="925723" y="334068"/>
                </a:lnTo>
                <a:lnTo>
                  <a:pt x="926782" y="337242"/>
                </a:lnTo>
                <a:lnTo>
                  <a:pt x="927840" y="340681"/>
                </a:lnTo>
                <a:lnTo>
                  <a:pt x="929428" y="343855"/>
                </a:lnTo>
                <a:lnTo>
                  <a:pt x="931016" y="347293"/>
                </a:lnTo>
                <a:lnTo>
                  <a:pt x="932604" y="350467"/>
                </a:lnTo>
                <a:lnTo>
                  <a:pt x="934192" y="353377"/>
                </a:lnTo>
                <a:lnTo>
                  <a:pt x="936044" y="356286"/>
                </a:lnTo>
                <a:lnTo>
                  <a:pt x="938161" y="359196"/>
                </a:lnTo>
                <a:lnTo>
                  <a:pt x="940278" y="361841"/>
                </a:lnTo>
                <a:lnTo>
                  <a:pt x="942660" y="364486"/>
                </a:lnTo>
                <a:lnTo>
                  <a:pt x="945042" y="367131"/>
                </a:lnTo>
                <a:lnTo>
                  <a:pt x="947424" y="369512"/>
                </a:lnTo>
                <a:lnTo>
                  <a:pt x="950335" y="371892"/>
                </a:lnTo>
                <a:lnTo>
                  <a:pt x="952981" y="374008"/>
                </a:lnTo>
                <a:lnTo>
                  <a:pt x="955892" y="375860"/>
                </a:lnTo>
                <a:lnTo>
                  <a:pt x="958803" y="377711"/>
                </a:lnTo>
                <a:lnTo>
                  <a:pt x="961714" y="379563"/>
                </a:lnTo>
                <a:lnTo>
                  <a:pt x="964890" y="381150"/>
                </a:lnTo>
                <a:lnTo>
                  <a:pt x="968331" y="382472"/>
                </a:lnTo>
                <a:lnTo>
                  <a:pt x="971506" y="383795"/>
                </a:lnTo>
                <a:lnTo>
                  <a:pt x="974947" y="385117"/>
                </a:lnTo>
                <a:lnTo>
                  <a:pt x="978387" y="386175"/>
                </a:lnTo>
                <a:lnTo>
                  <a:pt x="981827" y="386969"/>
                </a:lnTo>
                <a:lnTo>
                  <a:pt x="985797" y="387498"/>
                </a:lnTo>
                <a:lnTo>
                  <a:pt x="989237" y="388027"/>
                </a:lnTo>
                <a:lnTo>
                  <a:pt x="992942" y="388291"/>
                </a:lnTo>
                <a:lnTo>
                  <a:pt x="996647" y="388291"/>
                </a:lnTo>
                <a:lnTo>
                  <a:pt x="1000352" y="388291"/>
                </a:lnTo>
                <a:lnTo>
                  <a:pt x="1004057" y="388027"/>
                </a:lnTo>
                <a:lnTo>
                  <a:pt x="1007762" y="387498"/>
                </a:lnTo>
                <a:lnTo>
                  <a:pt x="1011467" y="386969"/>
                </a:lnTo>
                <a:lnTo>
                  <a:pt x="1014908" y="386175"/>
                </a:lnTo>
                <a:lnTo>
                  <a:pt x="1018348" y="385117"/>
                </a:lnTo>
                <a:lnTo>
                  <a:pt x="1021524" y="383795"/>
                </a:lnTo>
                <a:lnTo>
                  <a:pt x="1025229" y="382472"/>
                </a:lnTo>
                <a:lnTo>
                  <a:pt x="1028405" y="381150"/>
                </a:lnTo>
                <a:lnTo>
                  <a:pt x="1031580" y="379563"/>
                </a:lnTo>
                <a:lnTo>
                  <a:pt x="1034491" y="377711"/>
                </a:lnTo>
                <a:lnTo>
                  <a:pt x="1037403" y="375860"/>
                </a:lnTo>
                <a:lnTo>
                  <a:pt x="1040314" y="374008"/>
                </a:lnTo>
                <a:lnTo>
                  <a:pt x="1043225" y="371892"/>
                </a:lnTo>
                <a:lnTo>
                  <a:pt x="1045871" y="369512"/>
                </a:lnTo>
                <a:lnTo>
                  <a:pt x="1048253" y="367131"/>
                </a:lnTo>
                <a:lnTo>
                  <a:pt x="1050635" y="364486"/>
                </a:lnTo>
                <a:lnTo>
                  <a:pt x="1053017" y="361841"/>
                </a:lnTo>
                <a:lnTo>
                  <a:pt x="1055134" y="359196"/>
                </a:lnTo>
                <a:lnTo>
                  <a:pt x="1057251" y="356286"/>
                </a:lnTo>
                <a:lnTo>
                  <a:pt x="1059103" y="353377"/>
                </a:lnTo>
                <a:lnTo>
                  <a:pt x="1060956" y="350467"/>
                </a:lnTo>
                <a:lnTo>
                  <a:pt x="1062544" y="347293"/>
                </a:lnTo>
                <a:lnTo>
                  <a:pt x="1064132" y="343855"/>
                </a:lnTo>
                <a:lnTo>
                  <a:pt x="1065455" y="340681"/>
                </a:lnTo>
                <a:lnTo>
                  <a:pt x="1066513" y="337242"/>
                </a:lnTo>
                <a:lnTo>
                  <a:pt x="1067572" y="334068"/>
                </a:lnTo>
                <a:lnTo>
                  <a:pt x="1068366" y="330630"/>
                </a:lnTo>
                <a:lnTo>
                  <a:pt x="1068895" y="326662"/>
                </a:lnTo>
                <a:lnTo>
                  <a:pt x="1069424" y="323223"/>
                </a:lnTo>
                <a:lnTo>
                  <a:pt x="1069689" y="319520"/>
                </a:lnTo>
                <a:lnTo>
                  <a:pt x="1069689" y="315817"/>
                </a:lnTo>
                <a:lnTo>
                  <a:pt x="1069689" y="312114"/>
                </a:lnTo>
                <a:lnTo>
                  <a:pt x="1069424" y="308147"/>
                </a:lnTo>
                <a:lnTo>
                  <a:pt x="1068895" y="304444"/>
                </a:lnTo>
                <a:lnTo>
                  <a:pt x="1068366" y="301005"/>
                </a:lnTo>
                <a:lnTo>
                  <a:pt x="1067572" y="297567"/>
                </a:lnTo>
                <a:lnTo>
                  <a:pt x="1066513" y="294128"/>
                </a:lnTo>
                <a:lnTo>
                  <a:pt x="1065455" y="290425"/>
                </a:lnTo>
                <a:lnTo>
                  <a:pt x="1064132" y="287251"/>
                </a:lnTo>
                <a:lnTo>
                  <a:pt x="1062544" y="284077"/>
                </a:lnTo>
                <a:lnTo>
                  <a:pt x="1060956" y="280903"/>
                </a:lnTo>
                <a:lnTo>
                  <a:pt x="1059103" y="277993"/>
                </a:lnTo>
                <a:lnTo>
                  <a:pt x="1057251" y="275084"/>
                </a:lnTo>
                <a:lnTo>
                  <a:pt x="1055134" y="272174"/>
                </a:lnTo>
                <a:lnTo>
                  <a:pt x="1053017" y="269265"/>
                </a:lnTo>
                <a:lnTo>
                  <a:pt x="1050635" y="266620"/>
                </a:lnTo>
                <a:lnTo>
                  <a:pt x="1048253" y="264239"/>
                </a:lnTo>
                <a:lnTo>
                  <a:pt x="1045871" y="261594"/>
                </a:lnTo>
                <a:lnTo>
                  <a:pt x="1043225" y="259478"/>
                </a:lnTo>
                <a:lnTo>
                  <a:pt x="1040314" y="257362"/>
                </a:lnTo>
                <a:lnTo>
                  <a:pt x="1037403" y="255246"/>
                </a:lnTo>
                <a:lnTo>
                  <a:pt x="1034491" y="253395"/>
                </a:lnTo>
                <a:lnTo>
                  <a:pt x="1031580" y="251543"/>
                </a:lnTo>
                <a:lnTo>
                  <a:pt x="1028405" y="249956"/>
                </a:lnTo>
                <a:lnTo>
                  <a:pt x="1025229" y="248369"/>
                </a:lnTo>
                <a:lnTo>
                  <a:pt x="1021524" y="247046"/>
                </a:lnTo>
                <a:lnTo>
                  <a:pt x="1018348" y="245988"/>
                </a:lnTo>
                <a:lnTo>
                  <a:pt x="1014908" y="244930"/>
                </a:lnTo>
                <a:lnTo>
                  <a:pt x="1011467" y="244137"/>
                </a:lnTo>
                <a:lnTo>
                  <a:pt x="1007762" y="243608"/>
                </a:lnTo>
                <a:lnTo>
                  <a:pt x="1004057" y="243079"/>
                </a:lnTo>
                <a:lnTo>
                  <a:pt x="1000352" y="242814"/>
                </a:lnTo>
                <a:lnTo>
                  <a:pt x="996647" y="242814"/>
                </a:lnTo>
                <a:lnTo>
                  <a:pt x="992942" y="242814"/>
                </a:lnTo>
                <a:close/>
                <a:moveTo>
                  <a:pt x="632233" y="242814"/>
                </a:moveTo>
                <a:lnTo>
                  <a:pt x="619795" y="243079"/>
                </a:lnTo>
                <a:lnTo>
                  <a:pt x="607357" y="243872"/>
                </a:lnTo>
                <a:lnTo>
                  <a:pt x="595183" y="245459"/>
                </a:lnTo>
                <a:lnTo>
                  <a:pt x="583274" y="247575"/>
                </a:lnTo>
                <a:lnTo>
                  <a:pt x="571365" y="250221"/>
                </a:lnTo>
                <a:lnTo>
                  <a:pt x="559986" y="253659"/>
                </a:lnTo>
                <a:lnTo>
                  <a:pt x="548606" y="257627"/>
                </a:lnTo>
                <a:lnTo>
                  <a:pt x="537756" y="261859"/>
                </a:lnTo>
                <a:lnTo>
                  <a:pt x="526905" y="266620"/>
                </a:lnTo>
                <a:lnTo>
                  <a:pt x="516055" y="272174"/>
                </a:lnTo>
                <a:lnTo>
                  <a:pt x="505998" y="277993"/>
                </a:lnTo>
                <a:lnTo>
                  <a:pt x="496207" y="284077"/>
                </a:lnTo>
                <a:lnTo>
                  <a:pt x="486679" y="291219"/>
                </a:lnTo>
                <a:lnTo>
                  <a:pt x="477417" y="298360"/>
                </a:lnTo>
                <a:lnTo>
                  <a:pt x="468684" y="305766"/>
                </a:lnTo>
                <a:lnTo>
                  <a:pt x="460480" y="313966"/>
                </a:lnTo>
                <a:lnTo>
                  <a:pt x="452276" y="322165"/>
                </a:lnTo>
                <a:lnTo>
                  <a:pt x="444601" y="331159"/>
                </a:lnTo>
                <a:lnTo>
                  <a:pt x="437191" y="340152"/>
                </a:lnTo>
                <a:lnTo>
                  <a:pt x="430575" y="349938"/>
                </a:lnTo>
                <a:lnTo>
                  <a:pt x="424224" y="359725"/>
                </a:lnTo>
                <a:lnTo>
                  <a:pt x="418401" y="369776"/>
                </a:lnTo>
                <a:lnTo>
                  <a:pt x="413109" y="380092"/>
                </a:lnTo>
                <a:lnTo>
                  <a:pt x="408080" y="390936"/>
                </a:lnTo>
                <a:lnTo>
                  <a:pt x="403846" y="402046"/>
                </a:lnTo>
                <a:lnTo>
                  <a:pt x="399876" y="413419"/>
                </a:lnTo>
                <a:lnTo>
                  <a:pt x="396701" y="424793"/>
                </a:lnTo>
                <a:lnTo>
                  <a:pt x="394054" y="436431"/>
                </a:lnTo>
                <a:lnTo>
                  <a:pt x="391937" y="448598"/>
                </a:lnTo>
                <a:lnTo>
                  <a:pt x="390349" y="460765"/>
                </a:lnTo>
                <a:lnTo>
                  <a:pt x="389291" y="472932"/>
                </a:lnTo>
                <a:lnTo>
                  <a:pt x="389026" y="485364"/>
                </a:lnTo>
                <a:lnTo>
                  <a:pt x="389291" y="498060"/>
                </a:lnTo>
                <a:lnTo>
                  <a:pt x="390349" y="510227"/>
                </a:lnTo>
                <a:lnTo>
                  <a:pt x="391937" y="522395"/>
                </a:lnTo>
                <a:lnTo>
                  <a:pt x="394054" y="534562"/>
                </a:lnTo>
                <a:lnTo>
                  <a:pt x="396701" y="546200"/>
                </a:lnTo>
                <a:lnTo>
                  <a:pt x="399876" y="557838"/>
                </a:lnTo>
                <a:lnTo>
                  <a:pt x="403846" y="568947"/>
                </a:lnTo>
                <a:lnTo>
                  <a:pt x="408080" y="580056"/>
                </a:lnTo>
                <a:lnTo>
                  <a:pt x="413109" y="590901"/>
                </a:lnTo>
                <a:lnTo>
                  <a:pt x="418401" y="601217"/>
                </a:lnTo>
                <a:lnTo>
                  <a:pt x="424224" y="611532"/>
                </a:lnTo>
                <a:lnTo>
                  <a:pt x="430575" y="621319"/>
                </a:lnTo>
                <a:lnTo>
                  <a:pt x="437191" y="630841"/>
                </a:lnTo>
                <a:lnTo>
                  <a:pt x="444601" y="640099"/>
                </a:lnTo>
                <a:lnTo>
                  <a:pt x="452276" y="648827"/>
                </a:lnTo>
                <a:lnTo>
                  <a:pt x="460480" y="657291"/>
                </a:lnTo>
                <a:lnTo>
                  <a:pt x="468684" y="665491"/>
                </a:lnTo>
                <a:lnTo>
                  <a:pt x="477417" y="672897"/>
                </a:lnTo>
                <a:lnTo>
                  <a:pt x="486679" y="680039"/>
                </a:lnTo>
                <a:lnTo>
                  <a:pt x="496207" y="687180"/>
                </a:lnTo>
                <a:lnTo>
                  <a:pt x="505998" y="693264"/>
                </a:lnTo>
                <a:lnTo>
                  <a:pt x="516055" y="699083"/>
                </a:lnTo>
                <a:lnTo>
                  <a:pt x="526905" y="704637"/>
                </a:lnTo>
                <a:lnTo>
                  <a:pt x="537756" y="709399"/>
                </a:lnTo>
                <a:lnTo>
                  <a:pt x="548606" y="713631"/>
                </a:lnTo>
                <a:lnTo>
                  <a:pt x="559986" y="717598"/>
                </a:lnTo>
                <a:lnTo>
                  <a:pt x="571365" y="721037"/>
                </a:lnTo>
                <a:lnTo>
                  <a:pt x="583274" y="723682"/>
                </a:lnTo>
                <a:lnTo>
                  <a:pt x="595183" y="725798"/>
                </a:lnTo>
                <a:lnTo>
                  <a:pt x="607357" y="727385"/>
                </a:lnTo>
                <a:lnTo>
                  <a:pt x="619795" y="728178"/>
                </a:lnTo>
                <a:lnTo>
                  <a:pt x="632233" y="728443"/>
                </a:lnTo>
                <a:lnTo>
                  <a:pt x="644672" y="728178"/>
                </a:lnTo>
                <a:lnTo>
                  <a:pt x="657110" y="727385"/>
                </a:lnTo>
                <a:lnTo>
                  <a:pt x="669283" y="725798"/>
                </a:lnTo>
                <a:lnTo>
                  <a:pt x="681192" y="723682"/>
                </a:lnTo>
                <a:lnTo>
                  <a:pt x="693101" y="721037"/>
                </a:lnTo>
                <a:lnTo>
                  <a:pt x="704746" y="717598"/>
                </a:lnTo>
                <a:lnTo>
                  <a:pt x="715861" y="713631"/>
                </a:lnTo>
                <a:lnTo>
                  <a:pt x="726976" y="709399"/>
                </a:lnTo>
                <a:lnTo>
                  <a:pt x="737561" y="704637"/>
                </a:lnTo>
                <a:lnTo>
                  <a:pt x="748147" y="699083"/>
                </a:lnTo>
                <a:lnTo>
                  <a:pt x="758204" y="693264"/>
                </a:lnTo>
                <a:lnTo>
                  <a:pt x="767995" y="687180"/>
                </a:lnTo>
                <a:lnTo>
                  <a:pt x="777523" y="680039"/>
                </a:lnTo>
                <a:lnTo>
                  <a:pt x="786785" y="672897"/>
                </a:lnTo>
                <a:lnTo>
                  <a:pt x="795518" y="665491"/>
                </a:lnTo>
                <a:lnTo>
                  <a:pt x="803987" y="657291"/>
                </a:lnTo>
                <a:lnTo>
                  <a:pt x="811926" y="648827"/>
                </a:lnTo>
                <a:lnTo>
                  <a:pt x="819866" y="640099"/>
                </a:lnTo>
                <a:lnTo>
                  <a:pt x="826746" y="630841"/>
                </a:lnTo>
                <a:lnTo>
                  <a:pt x="833627" y="621319"/>
                </a:lnTo>
                <a:lnTo>
                  <a:pt x="839978" y="611532"/>
                </a:lnTo>
                <a:lnTo>
                  <a:pt x="845801" y="601217"/>
                </a:lnTo>
                <a:lnTo>
                  <a:pt x="851094" y="590901"/>
                </a:lnTo>
                <a:lnTo>
                  <a:pt x="856122" y="580056"/>
                </a:lnTo>
                <a:lnTo>
                  <a:pt x="860356" y="568947"/>
                </a:lnTo>
                <a:lnTo>
                  <a:pt x="864061" y="557838"/>
                </a:lnTo>
                <a:lnTo>
                  <a:pt x="867501" y="546200"/>
                </a:lnTo>
                <a:lnTo>
                  <a:pt x="870148" y="534562"/>
                </a:lnTo>
                <a:lnTo>
                  <a:pt x="872265" y="522395"/>
                </a:lnTo>
                <a:lnTo>
                  <a:pt x="873853" y="510227"/>
                </a:lnTo>
                <a:lnTo>
                  <a:pt x="874911" y="498060"/>
                </a:lnTo>
                <a:lnTo>
                  <a:pt x="875176" y="485364"/>
                </a:lnTo>
                <a:lnTo>
                  <a:pt x="874911" y="472932"/>
                </a:lnTo>
                <a:lnTo>
                  <a:pt x="873853" y="460765"/>
                </a:lnTo>
                <a:lnTo>
                  <a:pt x="872265" y="448598"/>
                </a:lnTo>
                <a:lnTo>
                  <a:pt x="870148" y="436431"/>
                </a:lnTo>
                <a:lnTo>
                  <a:pt x="867501" y="424793"/>
                </a:lnTo>
                <a:lnTo>
                  <a:pt x="864061" y="413419"/>
                </a:lnTo>
                <a:lnTo>
                  <a:pt x="860356" y="402046"/>
                </a:lnTo>
                <a:lnTo>
                  <a:pt x="856122" y="390936"/>
                </a:lnTo>
                <a:lnTo>
                  <a:pt x="851094" y="380092"/>
                </a:lnTo>
                <a:lnTo>
                  <a:pt x="845801" y="369776"/>
                </a:lnTo>
                <a:lnTo>
                  <a:pt x="839978" y="359725"/>
                </a:lnTo>
                <a:lnTo>
                  <a:pt x="833627" y="349938"/>
                </a:lnTo>
                <a:lnTo>
                  <a:pt x="826746" y="340152"/>
                </a:lnTo>
                <a:lnTo>
                  <a:pt x="819866" y="331159"/>
                </a:lnTo>
                <a:lnTo>
                  <a:pt x="811926" y="322165"/>
                </a:lnTo>
                <a:lnTo>
                  <a:pt x="803987" y="313966"/>
                </a:lnTo>
                <a:lnTo>
                  <a:pt x="795518" y="305766"/>
                </a:lnTo>
                <a:lnTo>
                  <a:pt x="786785" y="298360"/>
                </a:lnTo>
                <a:lnTo>
                  <a:pt x="777523" y="291219"/>
                </a:lnTo>
                <a:lnTo>
                  <a:pt x="767995" y="284077"/>
                </a:lnTo>
                <a:lnTo>
                  <a:pt x="758204" y="277993"/>
                </a:lnTo>
                <a:lnTo>
                  <a:pt x="748147" y="272174"/>
                </a:lnTo>
                <a:lnTo>
                  <a:pt x="737561" y="266620"/>
                </a:lnTo>
                <a:lnTo>
                  <a:pt x="726976" y="261859"/>
                </a:lnTo>
                <a:lnTo>
                  <a:pt x="715861" y="257627"/>
                </a:lnTo>
                <a:lnTo>
                  <a:pt x="704746" y="253659"/>
                </a:lnTo>
                <a:lnTo>
                  <a:pt x="693101" y="250221"/>
                </a:lnTo>
                <a:lnTo>
                  <a:pt x="681192" y="247575"/>
                </a:lnTo>
                <a:lnTo>
                  <a:pt x="669283" y="245459"/>
                </a:lnTo>
                <a:lnTo>
                  <a:pt x="657110" y="243872"/>
                </a:lnTo>
                <a:lnTo>
                  <a:pt x="644672" y="243079"/>
                </a:lnTo>
                <a:lnTo>
                  <a:pt x="632233" y="242814"/>
                </a:lnTo>
                <a:close/>
                <a:moveTo>
                  <a:pt x="291902" y="0"/>
                </a:moveTo>
                <a:lnTo>
                  <a:pt x="389026" y="0"/>
                </a:lnTo>
                <a:lnTo>
                  <a:pt x="394054" y="265"/>
                </a:lnTo>
                <a:lnTo>
                  <a:pt x="398818" y="529"/>
                </a:lnTo>
                <a:lnTo>
                  <a:pt x="403846" y="1058"/>
                </a:lnTo>
                <a:lnTo>
                  <a:pt x="408610" y="1852"/>
                </a:lnTo>
                <a:lnTo>
                  <a:pt x="413373" y="2910"/>
                </a:lnTo>
                <a:lnTo>
                  <a:pt x="417872" y="4232"/>
                </a:lnTo>
                <a:lnTo>
                  <a:pt x="422636" y="5819"/>
                </a:lnTo>
                <a:lnTo>
                  <a:pt x="426870" y="7406"/>
                </a:lnTo>
                <a:lnTo>
                  <a:pt x="431104" y="9522"/>
                </a:lnTo>
                <a:lnTo>
                  <a:pt x="435339" y="11903"/>
                </a:lnTo>
                <a:lnTo>
                  <a:pt x="439308" y="14019"/>
                </a:lnTo>
                <a:lnTo>
                  <a:pt x="443543" y="16664"/>
                </a:lnTo>
                <a:lnTo>
                  <a:pt x="447248" y="19309"/>
                </a:lnTo>
                <a:lnTo>
                  <a:pt x="450953" y="21954"/>
                </a:lnTo>
                <a:lnTo>
                  <a:pt x="454393" y="25128"/>
                </a:lnTo>
                <a:lnTo>
                  <a:pt x="457569" y="28302"/>
                </a:lnTo>
                <a:lnTo>
                  <a:pt x="461009" y="31741"/>
                </a:lnTo>
                <a:lnTo>
                  <a:pt x="464185" y="35179"/>
                </a:lnTo>
                <a:lnTo>
                  <a:pt x="466831" y="38882"/>
                </a:lnTo>
                <a:lnTo>
                  <a:pt x="469478" y="42585"/>
                </a:lnTo>
                <a:lnTo>
                  <a:pt x="472124" y="46553"/>
                </a:lnTo>
                <a:lnTo>
                  <a:pt x="474241" y="50785"/>
                </a:lnTo>
                <a:lnTo>
                  <a:pt x="476358" y="55017"/>
                </a:lnTo>
                <a:lnTo>
                  <a:pt x="478476" y="59249"/>
                </a:lnTo>
                <a:lnTo>
                  <a:pt x="480328" y="63481"/>
                </a:lnTo>
                <a:lnTo>
                  <a:pt x="481916" y="68242"/>
                </a:lnTo>
                <a:lnTo>
                  <a:pt x="483239" y="72739"/>
                </a:lnTo>
                <a:lnTo>
                  <a:pt x="484298" y="77500"/>
                </a:lnTo>
                <a:lnTo>
                  <a:pt x="485092" y="82261"/>
                </a:lnTo>
                <a:lnTo>
                  <a:pt x="485621" y="87286"/>
                </a:lnTo>
                <a:lnTo>
                  <a:pt x="486150" y="92047"/>
                </a:lnTo>
                <a:lnTo>
                  <a:pt x="486150" y="97073"/>
                </a:lnTo>
                <a:lnTo>
                  <a:pt x="1069689" y="97073"/>
                </a:lnTo>
                <a:lnTo>
                  <a:pt x="1074717" y="97073"/>
                </a:lnTo>
                <a:lnTo>
                  <a:pt x="1079745" y="97602"/>
                </a:lnTo>
                <a:lnTo>
                  <a:pt x="1084509" y="98131"/>
                </a:lnTo>
                <a:lnTo>
                  <a:pt x="1089273" y="98925"/>
                </a:lnTo>
                <a:lnTo>
                  <a:pt x="1093772" y="99983"/>
                </a:lnTo>
                <a:lnTo>
                  <a:pt x="1098535" y="101305"/>
                </a:lnTo>
                <a:lnTo>
                  <a:pt x="1103034" y="102892"/>
                </a:lnTo>
                <a:lnTo>
                  <a:pt x="1107533" y="104744"/>
                </a:lnTo>
                <a:lnTo>
                  <a:pt x="1111767" y="106595"/>
                </a:lnTo>
                <a:lnTo>
                  <a:pt x="1115737" y="108711"/>
                </a:lnTo>
                <a:lnTo>
                  <a:pt x="1119971" y="111092"/>
                </a:lnTo>
                <a:lnTo>
                  <a:pt x="1123941" y="113737"/>
                </a:lnTo>
                <a:lnTo>
                  <a:pt x="1127646" y="116382"/>
                </a:lnTo>
                <a:lnTo>
                  <a:pt x="1131351" y="119027"/>
                </a:lnTo>
                <a:lnTo>
                  <a:pt x="1134791" y="122201"/>
                </a:lnTo>
                <a:lnTo>
                  <a:pt x="1138496" y="125639"/>
                </a:lnTo>
                <a:lnTo>
                  <a:pt x="1141672" y="128813"/>
                </a:lnTo>
                <a:lnTo>
                  <a:pt x="1144583" y="132252"/>
                </a:lnTo>
                <a:lnTo>
                  <a:pt x="1147494" y="135955"/>
                </a:lnTo>
                <a:lnTo>
                  <a:pt x="1150141" y="139658"/>
                </a:lnTo>
                <a:lnTo>
                  <a:pt x="1152522" y="143890"/>
                </a:lnTo>
                <a:lnTo>
                  <a:pt x="1155169" y="147858"/>
                </a:lnTo>
                <a:lnTo>
                  <a:pt x="1157286" y="152090"/>
                </a:lnTo>
                <a:lnTo>
                  <a:pt x="1159139" y="156322"/>
                </a:lnTo>
                <a:lnTo>
                  <a:pt x="1160991" y="160818"/>
                </a:lnTo>
                <a:lnTo>
                  <a:pt x="1162579" y="165315"/>
                </a:lnTo>
                <a:lnTo>
                  <a:pt x="1163902" y="169811"/>
                </a:lnTo>
                <a:lnTo>
                  <a:pt x="1164961" y="174573"/>
                </a:lnTo>
                <a:lnTo>
                  <a:pt x="1165755" y="179334"/>
                </a:lnTo>
                <a:lnTo>
                  <a:pt x="1166284" y="184359"/>
                </a:lnTo>
                <a:lnTo>
                  <a:pt x="1166813" y="189120"/>
                </a:lnTo>
                <a:lnTo>
                  <a:pt x="1166813" y="194146"/>
                </a:lnTo>
                <a:lnTo>
                  <a:pt x="1166813" y="777111"/>
                </a:lnTo>
                <a:lnTo>
                  <a:pt x="1166813" y="782137"/>
                </a:lnTo>
                <a:lnTo>
                  <a:pt x="1166284" y="786898"/>
                </a:lnTo>
                <a:lnTo>
                  <a:pt x="1165755" y="791924"/>
                </a:lnTo>
                <a:lnTo>
                  <a:pt x="1164961" y="796949"/>
                </a:lnTo>
                <a:lnTo>
                  <a:pt x="1163902" y="801446"/>
                </a:lnTo>
                <a:lnTo>
                  <a:pt x="1162579" y="805942"/>
                </a:lnTo>
                <a:lnTo>
                  <a:pt x="1160991" y="810439"/>
                </a:lnTo>
                <a:lnTo>
                  <a:pt x="1159139" y="815200"/>
                </a:lnTo>
                <a:lnTo>
                  <a:pt x="1157286" y="819432"/>
                </a:lnTo>
                <a:lnTo>
                  <a:pt x="1155169" y="823400"/>
                </a:lnTo>
                <a:lnTo>
                  <a:pt x="1152522" y="827632"/>
                </a:lnTo>
                <a:lnTo>
                  <a:pt x="1150141" y="831335"/>
                </a:lnTo>
                <a:lnTo>
                  <a:pt x="1147494" y="835567"/>
                </a:lnTo>
                <a:lnTo>
                  <a:pt x="1144583" y="839005"/>
                </a:lnTo>
                <a:lnTo>
                  <a:pt x="1141672" y="842708"/>
                </a:lnTo>
                <a:lnTo>
                  <a:pt x="1138496" y="845882"/>
                </a:lnTo>
                <a:lnTo>
                  <a:pt x="1134791" y="849056"/>
                </a:lnTo>
                <a:lnTo>
                  <a:pt x="1131351" y="852495"/>
                </a:lnTo>
                <a:lnTo>
                  <a:pt x="1127646" y="855140"/>
                </a:lnTo>
                <a:lnTo>
                  <a:pt x="1123941" y="858049"/>
                </a:lnTo>
                <a:lnTo>
                  <a:pt x="1119971" y="860430"/>
                </a:lnTo>
                <a:lnTo>
                  <a:pt x="1115737" y="862811"/>
                </a:lnTo>
                <a:lnTo>
                  <a:pt x="1111767" y="864927"/>
                </a:lnTo>
                <a:lnTo>
                  <a:pt x="1107533" y="866778"/>
                </a:lnTo>
                <a:lnTo>
                  <a:pt x="1103034" y="868630"/>
                </a:lnTo>
                <a:lnTo>
                  <a:pt x="1098535" y="870217"/>
                </a:lnTo>
                <a:lnTo>
                  <a:pt x="1093772" y="871539"/>
                </a:lnTo>
                <a:lnTo>
                  <a:pt x="1089273" y="872597"/>
                </a:lnTo>
                <a:lnTo>
                  <a:pt x="1084509" y="873655"/>
                </a:lnTo>
                <a:lnTo>
                  <a:pt x="1079745" y="874184"/>
                </a:lnTo>
                <a:lnTo>
                  <a:pt x="1074717" y="874449"/>
                </a:lnTo>
                <a:lnTo>
                  <a:pt x="1069689" y="874713"/>
                </a:lnTo>
                <a:lnTo>
                  <a:pt x="97124" y="874713"/>
                </a:lnTo>
                <a:lnTo>
                  <a:pt x="92361" y="874449"/>
                </a:lnTo>
                <a:lnTo>
                  <a:pt x="87332" y="874184"/>
                </a:lnTo>
                <a:lnTo>
                  <a:pt x="82304" y="873655"/>
                </a:lnTo>
                <a:lnTo>
                  <a:pt x="77541" y="872597"/>
                </a:lnTo>
                <a:lnTo>
                  <a:pt x="73042" y="871539"/>
                </a:lnTo>
                <a:lnTo>
                  <a:pt x="68543" y="870217"/>
                </a:lnTo>
                <a:lnTo>
                  <a:pt x="63779" y="868630"/>
                </a:lnTo>
                <a:lnTo>
                  <a:pt x="59545" y="866778"/>
                </a:lnTo>
                <a:lnTo>
                  <a:pt x="55311" y="864927"/>
                </a:lnTo>
                <a:lnTo>
                  <a:pt x="51076" y="862811"/>
                </a:lnTo>
                <a:lnTo>
                  <a:pt x="47107" y="860430"/>
                </a:lnTo>
                <a:lnTo>
                  <a:pt x="42872" y="858049"/>
                </a:lnTo>
                <a:lnTo>
                  <a:pt x="39167" y="855140"/>
                </a:lnTo>
                <a:lnTo>
                  <a:pt x="35462" y="852495"/>
                </a:lnTo>
                <a:lnTo>
                  <a:pt x="32022" y="849056"/>
                </a:lnTo>
                <a:lnTo>
                  <a:pt x="28846" y="845882"/>
                </a:lnTo>
                <a:lnTo>
                  <a:pt x="25406" y="842708"/>
                </a:lnTo>
                <a:lnTo>
                  <a:pt x="22230" y="839005"/>
                </a:lnTo>
                <a:lnTo>
                  <a:pt x="19319" y="835567"/>
                </a:lnTo>
                <a:lnTo>
                  <a:pt x="16673" y="831335"/>
                </a:lnTo>
                <a:lnTo>
                  <a:pt x="14291" y="827632"/>
                </a:lnTo>
                <a:lnTo>
                  <a:pt x="11909" y="823400"/>
                </a:lnTo>
                <a:lnTo>
                  <a:pt x="9792" y="819432"/>
                </a:lnTo>
                <a:lnTo>
                  <a:pt x="7675" y="815200"/>
                </a:lnTo>
                <a:lnTo>
                  <a:pt x="5822" y="810439"/>
                </a:lnTo>
                <a:lnTo>
                  <a:pt x="4499" y="805942"/>
                </a:lnTo>
                <a:lnTo>
                  <a:pt x="3176" y="801446"/>
                </a:lnTo>
                <a:lnTo>
                  <a:pt x="2117" y="796949"/>
                </a:lnTo>
                <a:lnTo>
                  <a:pt x="1059" y="791924"/>
                </a:lnTo>
                <a:lnTo>
                  <a:pt x="529" y="786898"/>
                </a:lnTo>
                <a:lnTo>
                  <a:pt x="265" y="782137"/>
                </a:lnTo>
                <a:lnTo>
                  <a:pt x="40" y="777875"/>
                </a:lnTo>
                <a:lnTo>
                  <a:pt x="0" y="777875"/>
                </a:lnTo>
                <a:lnTo>
                  <a:pt x="0" y="777111"/>
                </a:lnTo>
                <a:lnTo>
                  <a:pt x="0" y="194146"/>
                </a:lnTo>
                <a:lnTo>
                  <a:pt x="0" y="193675"/>
                </a:lnTo>
                <a:lnTo>
                  <a:pt x="25" y="193675"/>
                </a:lnTo>
                <a:lnTo>
                  <a:pt x="265" y="189120"/>
                </a:lnTo>
                <a:lnTo>
                  <a:pt x="529" y="184359"/>
                </a:lnTo>
                <a:lnTo>
                  <a:pt x="1059" y="179334"/>
                </a:lnTo>
                <a:lnTo>
                  <a:pt x="2117" y="174573"/>
                </a:lnTo>
                <a:lnTo>
                  <a:pt x="3176" y="169811"/>
                </a:lnTo>
                <a:lnTo>
                  <a:pt x="4499" y="165315"/>
                </a:lnTo>
                <a:lnTo>
                  <a:pt x="5822" y="160818"/>
                </a:lnTo>
                <a:lnTo>
                  <a:pt x="7675" y="156322"/>
                </a:lnTo>
                <a:lnTo>
                  <a:pt x="9792" y="152090"/>
                </a:lnTo>
                <a:lnTo>
                  <a:pt x="11909" y="147858"/>
                </a:lnTo>
                <a:lnTo>
                  <a:pt x="14291" y="143890"/>
                </a:lnTo>
                <a:lnTo>
                  <a:pt x="16673" y="139658"/>
                </a:lnTo>
                <a:lnTo>
                  <a:pt x="19319" y="135955"/>
                </a:lnTo>
                <a:lnTo>
                  <a:pt x="22230" y="132252"/>
                </a:lnTo>
                <a:lnTo>
                  <a:pt x="25406" y="128813"/>
                </a:lnTo>
                <a:lnTo>
                  <a:pt x="28846" y="125639"/>
                </a:lnTo>
                <a:lnTo>
                  <a:pt x="32022" y="122201"/>
                </a:lnTo>
                <a:lnTo>
                  <a:pt x="35462" y="119027"/>
                </a:lnTo>
                <a:lnTo>
                  <a:pt x="39167" y="116382"/>
                </a:lnTo>
                <a:lnTo>
                  <a:pt x="42872" y="113737"/>
                </a:lnTo>
                <a:lnTo>
                  <a:pt x="47107" y="111092"/>
                </a:lnTo>
                <a:lnTo>
                  <a:pt x="51076" y="108711"/>
                </a:lnTo>
                <a:lnTo>
                  <a:pt x="55311" y="106595"/>
                </a:lnTo>
                <a:lnTo>
                  <a:pt x="59545" y="104744"/>
                </a:lnTo>
                <a:lnTo>
                  <a:pt x="63779" y="102892"/>
                </a:lnTo>
                <a:lnTo>
                  <a:pt x="68543" y="101305"/>
                </a:lnTo>
                <a:lnTo>
                  <a:pt x="73042" y="99983"/>
                </a:lnTo>
                <a:lnTo>
                  <a:pt x="77541" y="98925"/>
                </a:lnTo>
                <a:lnTo>
                  <a:pt x="82304" y="98131"/>
                </a:lnTo>
                <a:lnTo>
                  <a:pt x="87332" y="97602"/>
                </a:lnTo>
                <a:lnTo>
                  <a:pt x="92361" y="97073"/>
                </a:lnTo>
                <a:lnTo>
                  <a:pt x="97124" y="97073"/>
                </a:lnTo>
                <a:lnTo>
                  <a:pt x="194513" y="97073"/>
                </a:lnTo>
                <a:lnTo>
                  <a:pt x="194778" y="92047"/>
                </a:lnTo>
                <a:lnTo>
                  <a:pt x="195042" y="87286"/>
                </a:lnTo>
                <a:lnTo>
                  <a:pt x="195836" y="82261"/>
                </a:lnTo>
                <a:lnTo>
                  <a:pt x="196630" y="77500"/>
                </a:lnTo>
                <a:lnTo>
                  <a:pt x="197953" y="72739"/>
                </a:lnTo>
                <a:lnTo>
                  <a:pt x="199277" y="68242"/>
                </a:lnTo>
                <a:lnTo>
                  <a:pt x="200600" y="63481"/>
                </a:lnTo>
                <a:lnTo>
                  <a:pt x="202452" y="59249"/>
                </a:lnTo>
                <a:lnTo>
                  <a:pt x="204305" y="55017"/>
                </a:lnTo>
                <a:lnTo>
                  <a:pt x="206422" y="50785"/>
                </a:lnTo>
                <a:lnTo>
                  <a:pt x="208804" y="46553"/>
                </a:lnTo>
                <a:lnTo>
                  <a:pt x="211186" y="42585"/>
                </a:lnTo>
                <a:lnTo>
                  <a:pt x="213832" y="38882"/>
                </a:lnTo>
                <a:lnTo>
                  <a:pt x="217008" y="35179"/>
                </a:lnTo>
                <a:lnTo>
                  <a:pt x="219919" y="31741"/>
                </a:lnTo>
                <a:lnTo>
                  <a:pt x="223095" y="28302"/>
                </a:lnTo>
                <a:lnTo>
                  <a:pt x="226535" y="25128"/>
                </a:lnTo>
                <a:lnTo>
                  <a:pt x="229975" y="21954"/>
                </a:lnTo>
                <a:lnTo>
                  <a:pt x="233680" y="19309"/>
                </a:lnTo>
                <a:lnTo>
                  <a:pt x="237650" y="16664"/>
                </a:lnTo>
                <a:lnTo>
                  <a:pt x="241355" y="14019"/>
                </a:lnTo>
                <a:lnTo>
                  <a:pt x="245589" y="11903"/>
                </a:lnTo>
                <a:lnTo>
                  <a:pt x="249559" y="9522"/>
                </a:lnTo>
                <a:lnTo>
                  <a:pt x="254058" y="7406"/>
                </a:lnTo>
                <a:lnTo>
                  <a:pt x="258557" y="5819"/>
                </a:lnTo>
                <a:lnTo>
                  <a:pt x="262791" y="4232"/>
                </a:lnTo>
                <a:lnTo>
                  <a:pt x="267555" y="2910"/>
                </a:lnTo>
                <a:lnTo>
                  <a:pt x="272054" y="1852"/>
                </a:lnTo>
                <a:lnTo>
                  <a:pt x="277082" y="1058"/>
                </a:lnTo>
                <a:lnTo>
                  <a:pt x="281845" y="529"/>
                </a:lnTo>
                <a:lnTo>
                  <a:pt x="286874" y="265"/>
                </a:lnTo>
                <a:lnTo>
                  <a:pt x="291902" y="0"/>
                </a:lnTo>
                <a:close/>
              </a:path>
            </a:pathLst>
          </a:custGeom>
          <a:solidFill>
            <a:srgbClr val="55463D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" name="照相机">
            <a:extLst>
              <a:ext uri="{FF2B5EF4-FFF2-40B4-BE49-F238E27FC236}">
                <a16:creationId xmlns="" xmlns:a16="http://schemas.microsoft.com/office/drawing/2014/main" id="{552B64CD-1559-43B0-9D8F-A363D98351F6}"/>
              </a:ext>
            </a:extLst>
          </p:cNvPr>
          <p:cNvSpPr/>
          <p:nvPr/>
        </p:nvSpPr>
        <p:spPr bwMode="auto">
          <a:xfrm>
            <a:off x="1873250" y="4419043"/>
            <a:ext cx="555625" cy="438785"/>
          </a:xfrm>
          <a:custGeom>
            <a:avLst/>
            <a:gdLst/>
            <a:ahLst/>
            <a:cxnLst/>
            <a:rect l="0" t="0" r="r" b="b"/>
            <a:pathLst>
              <a:path w="1166813" h="874713">
                <a:moveTo>
                  <a:pt x="631825" y="339725"/>
                </a:moveTo>
                <a:lnTo>
                  <a:pt x="639247" y="339990"/>
                </a:lnTo>
                <a:lnTo>
                  <a:pt x="646669" y="340520"/>
                </a:lnTo>
                <a:lnTo>
                  <a:pt x="654090" y="341314"/>
                </a:lnTo>
                <a:lnTo>
                  <a:pt x="661247" y="342638"/>
                </a:lnTo>
                <a:lnTo>
                  <a:pt x="668404" y="344227"/>
                </a:lnTo>
                <a:lnTo>
                  <a:pt x="675296" y="346081"/>
                </a:lnTo>
                <a:lnTo>
                  <a:pt x="681922" y="348729"/>
                </a:lnTo>
                <a:lnTo>
                  <a:pt x="688814" y="351377"/>
                </a:lnTo>
                <a:lnTo>
                  <a:pt x="695175" y="354026"/>
                </a:lnTo>
                <a:lnTo>
                  <a:pt x="701537" y="357204"/>
                </a:lnTo>
                <a:lnTo>
                  <a:pt x="707633" y="360646"/>
                </a:lnTo>
                <a:lnTo>
                  <a:pt x="713465" y="364619"/>
                </a:lnTo>
                <a:lnTo>
                  <a:pt x="719296" y="368856"/>
                </a:lnTo>
                <a:lnTo>
                  <a:pt x="724862" y="373093"/>
                </a:lnTo>
                <a:lnTo>
                  <a:pt x="730164" y="377595"/>
                </a:lnTo>
                <a:lnTo>
                  <a:pt x="735200" y="382362"/>
                </a:lnTo>
                <a:lnTo>
                  <a:pt x="739971" y="387658"/>
                </a:lnTo>
                <a:lnTo>
                  <a:pt x="744742" y="392955"/>
                </a:lnTo>
                <a:lnTo>
                  <a:pt x="748983" y="398251"/>
                </a:lnTo>
                <a:lnTo>
                  <a:pt x="752959" y="404077"/>
                </a:lnTo>
                <a:lnTo>
                  <a:pt x="756670" y="409903"/>
                </a:lnTo>
                <a:lnTo>
                  <a:pt x="760116" y="415994"/>
                </a:lnTo>
                <a:lnTo>
                  <a:pt x="763562" y="422615"/>
                </a:lnTo>
                <a:lnTo>
                  <a:pt x="766477" y="428971"/>
                </a:lnTo>
                <a:lnTo>
                  <a:pt x="769128" y="435326"/>
                </a:lnTo>
                <a:lnTo>
                  <a:pt x="771514" y="442477"/>
                </a:lnTo>
                <a:lnTo>
                  <a:pt x="773369" y="449097"/>
                </a:lnTo>
                <a:lnTo>
                  <a:pt x="774959" y="456247"/>
                </a:lnTo>
                <a:lnTo>
                  <a:pt x="776285" y="463663"/>
                </a:lnTo>
                <a:lnTo>
                  <a:pt x="777080" y="470813"/>
                </a:lnTo>
                <a:lnTo>
                  <a:pt x="777610" y="478228"/>
                </a:lnTo>
                <a:lnTo>
                  <a:pt x="777875" y="485643"/>
                </a:lnTo>
                <a:lnTo>
                  <a:pt x="777610" y="493058"/>
                </a:lnTo>
                <a:lnTo>
                  <a:pt x="777080" y="500738"/>
                </a:lnTo>
                <a:lnTo>
                  <a:pt x="776285" y="507888"/>
                </a:lnTo>
                <a:lnTo>
                  <a:pt x="774959" y="515303"/>
                </a:lnTo>
                <a:lnTo>
                  <a:pt x="773369" y="522188"/>
                </a:lnTo>
                <a:lnTo>
                  <a:pt x="771514" y="529074"/>
                </a:lnTo>
                <a:lnTo>
                  <a:pt x="769128" y="535959"/>
                </a:lnTo>
                <a:lnTo>
                  <a:pt x="766477" y="542580"/>
                </a:lnTo>
                <a:lnTo>
                  <a:pt x="763562" y="548936"/>
                </a:lnTo>
                <a:lnTo>
                  <a:pt x="760116" y="555291"/>
                </a:lnTo>
                <a:lnTo>
                  <a:pt x="756670" y="561382"/>
                </a:lnTo>
                <a:lnTo>
                  <a:pt x="752959" y="567208"/>
                </a:lnTo>
                <a:lnTo>
                  <a:pt x="748983" y="573034"/>
                </a:lnTo>
                <a:lnTo>
                  <a:pt x="744742" y="578596"/>
                </a:lnTo>
                <a:lnTo>
                  <a:pt x="739971" y="583892"/>
                </a:lnTo>
                <a:lnTo>
                  <a:pt x="735200" y="588659"/>
                </a:lnTo>
                <a:lnTo>
                  <a:pt x="730164" y="593691"/>
                </a:lnTo>
                <a:lnTo>
                  <a:pt x="724862" y="598458"/>
                </a:lnTo>
                <a:lnTo>
                  <a:pt x="719296" y="602695"/>
                </a:lnTo>
                <a:lnTo>
                  <a:pt x="713465" y="606667"/>
                </a:lnTo>
                <a:lnTo>
                  <a:pt x="707633" y="610639"/>
                </a:lnTo>
                <a:lnTo>
                  <a:pt x="701537" y="614082"/>
                </a:lnTo>
                <a:lnTo>
                  <a:pt x="695175" y="617260"/>
                </a:lnTo>
                <a:lnTo>
                  <a:pt x="688814" y="620173"/>
                </a:lnTo>
                <a:lnTo>
                  <a:pt x="681922" y="622821"/>
                </a:lnTo>
                <a:lnTo>
                  <a:pt x="675296" y="624940"/>
                </a:lnTo>
                <a:lnTo>
                  <a:pt x="668404" y="626794"/>
                </a:lnTo>
                <a:lnTo>
                  <a:pt x="661247" y="628912"/>
                </a:lnTo>
                <a:lnTo>
                  <a:pt x="654090" y="629971"/>
                </a:lnTo>
                <a:lnTo>
                  <a:pt x="646669" y="631031"/>
                </a:lnTo>
                <a:lnTo>
                  <a:pt x="639247" y="631560"/>
                </a:lnTo>
                <a:lnTo>
                  <a:pt x="631825" y="631825"/>
                </a:lnTo>
                <a:lnTo>
                  <a:pt x="624403" y="631560"/>
                </a:lnTo>
                <a:lnTo>
                  <a:pt x="616982" y="631031"/>
                </a:lnTo>
                <a:lnTo>
                  <a:pt x="609560" y="629971"/>
                </a:lnTo>
                <a:lnTo>
                  <a:pt x="602403" y="628912"/>
                </a:lnTo>
                <a:lnTo>
                  <a:pt x="595511" y="626794"/>
                </a:lnTo>
                <a:lnTo>
                  <a:pt x="588355" y="624940"/>
                </a:lnTo>
                <a:lnTo>
                  <a:pt x="581728" y="622821"/>
                </a:lnTo>
                <a:lnTo>
                  <a:pt x="575102" y="620173"/>
                </a:lnTo>
                <a:lnTo>
                  <a:pt x="568475" y="617260"/>
                </a:lnTo>
                <a:lnTo>
                  <a:pt x="562378" y="614082"/>
                </a:lnTo>
                <a:lnTo>
                  <a:pt x="556282" y="610639"/>
                </a:lnTo>
                <a:lnTo>
                  <a:pt x="550186" y="606667"/>
                </a:lnTo>
                <a:lnTo>
                  <a:pt x="544619" y="602695"/>
                </a:lnTo>
                <a:lnTo>
                  <a:pt x="539053" y="598458"/>
                </a:lnTo>
                <a:lnTo>
                  <a:pt x="533487" y="593691"/>
                </a:lnTo>
                <a:lnTo>
                  <a:pt x="528450" y="588659"/>
                </a:lnTo>
                <a:lnTo>
                  <a:pt x="523679" y="583892"/>
                </a:lnTo>
                <a:lnTo>
                  <a:pt x="519173" y="578596"/>
                </a:lnTo>
                <a:lnTo>
                  <a:pt x="514667" y="573034"/>
                </a:lnTo>
                <a:lnTo>
                  <a:pt x="510691" y="567208"/>
                </a:lnTo>
                <a:lnTo>
                  <a:pt x="506980" y="561382"/>
                </a:lnTo>
                <a:lnTo>
                  <a:pt x="503534" y="555291"/>
                </a:lnTo>
                <a:lnTo>
                  <a:pt x="500354" y="548936"/>
                </a:lnTo>
                <a:lnTo>
                  <a:pt x="497438" y="542580"/>
                </a:lnTo>
                <a:lnTo>
                  <a:pt x="494522" y="535959"/>
                </a:lnTo>
                <a:lnTo>
                  <a:pt x="492402" y="529074"/>
                </a:lnTo>
                <a:lnTo>
                  <a:pt x="490281" y="522188"/>
                </a:lnTo>
                <a:lnTo>
                  <a:pt x="488691" y="515303"/>
                </a:lnTo>
                <a:lnTo>
                  <a:pt x="487366" y="507888"/>
                </a:lnTo>
                <a:lnTo>
                  <a:pt x="486570" y="500738"/>
                </a:lnTo>
                <a:lnTo>
                  <a:pt x="486040" y="493058"/>
                </a:lnTo>
                <a:lnTo>
                  <a:pt x="485775" y="485643"/>
                </a:lnTo>
                <a:lnTo>
                  <a:pt x="486040" y="478228"/>
                </a:lnTo>
                <a:lnTo>
                  <a:pt x="486570" y="470813"/>
                </a:lnTo>
                <a:lnTo>
                  <a:pt x="487366" y="463663"/>
                </a:lnTo>
                <a:lnTo>
                  <a:pt x="488691" y="456247"/>
                </a:lnTo>
                <a:lnTo>
                  <a:pt x="490281" y="449097"/>
                </a:lnTo>
                <a:lnTo>
                  <a:pt x="492402" y="442477"/>
                </a:lnTo>
                <a:lnTo>
                  <a:pt x="494522" y="435326"/>
                </a:lnTo>
                <a:lnTo>
                  <a:pt x="497438" y="428971"/>
                </a:lnTo>
                <a:lnTo>
                  <a:pt x="500354" y="422615"/>
                </a:lnTo>
                <a:lnTo>
                  <a:pt x="503534" y="415994"/>
                </a:lnTo>
                <a:lnTo>
                  <a:pt x="506980" y="409903"/>
                </a:lnTo>
                <a:lnTo>
                  <a:pt x="510691" y="404077"/>
                </a:lnTo>
                <a:lnTo>
                  <a:pt x="514667" y="398251"/>
                </a:lnTo>
                <a:lnTo>
                  <a:pt x="519173" y="392955"/>
                </a:lnTo>
                <a:lnTo>
                  <a:pt x="523679" y="387658"/>
                </a:lnTo>
                <a:lnTo>
                  <a:pt x="528450" y="382362"/>
                </a:lnTo>
                <a:lnTo>
                  <a:pt x="533487" y="377595"/>
                </a:lnTo>
                <a:lnTo>
                  <a:pt x="539053" y="373093"/>
                </a:lnTo>
                <a:lnTo>
                  <a:pt x="544619" y="368856"/>
                </a:lnTo>
                <a:lnTo>
                  <a:pt x="550186" y="364619"/>
                </a:lnTo>
                <a:lnTo>
                  <a:pt x="556282" y="360646"/>
                </a:lnTo>
                <a:lnTo>
                  <a:pt x="562378" y="357204"/>
                </a:lnTo>
                <a:lnTo>
                  <a:pt x="568475" y="354026"/>
                </a:lnTo>
                <a:lnTo>
                  <a:pt x="575102" y="351377"/>
                </a:lnTo>
                <a:lnTo>
                  <a:pt x="581728" y="348729"/>
                </a:lnTo>
                <a:lnTo>
                  <a:pt x="588355" y="346081"/>
                </a:lnTo>
                <a:lnTo>
                  <a:pt x="595511" y="344227"/>
                </a:lnTo>
                <a:lnTo>
                  <a:pt x="602403" y="342638"/>
                </a:lnTo>
                <a:lnTo>
                  <a:pt x="609560" y="341314"/>
                </a:lnTo>
                <a:lnTo>
                  <a:pt x="616982" y="340520"/>
                </a:lnTo>
                <a:lnTo>
                  <a:pt x="624403" y="339990"/>
                </a:lnTo>
                <a:lnTo>
                  <a:pt x="631825" y="339725"/>
                </a:lnTo>
                <a:close/>
                <a:moveTo>
                  <a:pt x="992942" y="242814"/>
                </a:moveTo>
                <a:lnTo>
                  <a:pt x="989237" y="243079"/>
                </a:lnTo>
                <a:lnTo>
                  <a:pt x="985797" y="243608"/>
                </a:lnTo>
                <a:lnTo>
                  <a:pt x="981827" y="244137"/>
                </a:lnTo>
                <a:lnTo>
                  <a:pt x="978387" y="244930"/>
                </a:lnTo>
                <a:lnTo>
                  <a:pt x="974947" y="245988"/>
                </a:lnTo>
                <a:lnTo>
                  <a:pt x="971506" y="247046"/>
                </a:lnTo>
                <a:lnTo>
                  <a:pt x="968331" y="248369"/>
                </a:lnTo>
                <a:lnTo>
                  <a:pt x="964890" y="249956"/>
                </a:lnTo>
                <a:lnTo>
                  <a:pt x="961714" y="251543"/>
                </a:lnTo>
                <a:lnTo>
                  <a:pt x="958803" y="253395"/>
                </a:lnTo>
                <a:lnTo>
                  <a:pt x="955892" y="255246"/>
                </a:lnTo>
                <a:lnTo>
                  <a:pt x="952981" y="257362"/>
                </a:lnTo>
                <a:lnTo>
                  <a:pt x="950335" y="259478"/>
                </a:lnTo>
                <a:lnTo>
                  <a:pt x="947424" y="261594"/>
                </a:lnTo>
                <a:lnTo>
                  <a:pt x="945042" y="264239"/>
                </a:lnTo>
                <a:lnTo>
                  <a:pt x="942660" y="266620"/>
                </a:lnTo>
                <a:lnTo>
                  <a:pt x="940278" y="269265"/>
                </a:lnTo>
                <a:lnTo>
                  <a:pt x="938161" y="272174"/>
                </a:lnTo>
                <a:lnTo>
                  <a:pt x="936044" y="275084"/>
                </a:lnTo>
                <a:lnTo>
                  <a:pt x="934192" y="277993"/>
                </a:lnTo>
                <a:lnTo>
                  <a:pt x="932604" y="280903"/>
                </a:lnTo>
                <a:lnTo>
                  <a:pt x="931016" y="284077"/>
                </a:lnTo>
                <a:lnTo>
                  <a:pt x="929428" y="287251"/>
                </a:lnTo>
                <a:lnTo>
                  <a:pt x="927840" y="290425"/>
                </a:lnTo>
                <a:lnTo>
                  <a:pt x="926782" y="294128"/>
                </a:lnTo>
                <a:lnTo>
                  <a:pt x="925723" y="297567"/>
                </a:lnTo>
                <a:lnTo>
                  <a:pt x="924929" y="301005"/>
                </a:lnTo>
                <a:lnTo>
                  <a:pt x="924400" y="304444"/>
                </a:lnTo>
                <a:lnTo>
                  <a:pt x="923870" y="308147"/>
                </a:lnTo>
                <a:lnTo>
                  <a:pt x="923606" y="312114"/>
                </a:lnTo>
                <a:lnTo>
                  <a:pt x="923606" y="315817"/>
                </a:lnTo>
                <a:lnTo>
                  <a:pt x="923606" y="319520"/>
                </a:lnTo>
                <a:lnTo>
                  <a:pt x="923870" y="323223"/>
                </a:lnTo>
                <a:lnTo>
                  <a:pt x="924400" y="326662"/>
                </a:lnTo>
                <a:lnTo>
                  <a:pt x="924929" y="330630"/>
                </a:lnTo>
                <a:lnTo>
                  <a:pt x="925723" y="334068"/>
                </a:lnTo>
                <a:lnTo>
                  <a:pt x="926782" y="337242"/>
                </a:lnTo>
                <a:lnTo>
                  <a:pt x="927840" y="340681"/>
                </a:lnTo>
                <a:lnTo>
                  <a:pt x="929428" y="343855"/>
                </a:lnTo>
                <a:lnTo>
                  <a:pt x="931016" y="347293"/>
                </a:lnTo>
                <a:lnTo>
                  <a:pt x="932604" y="350467"/>
                </a:lnTo>
                <a:lnTo>
                  <a:pt x="934192" y="353377"/>
                </a:lnTo>
                <a:lnTo>
                  <a:pt x="936044" y="356286"/>
                </a:lnTo>
                <a:lnTo>
                  <a:pt x="938161" y="359196"/>
                </a:lnTo>
                <a:lnTo>
                  <a:pt x="940278" y="361841"/>
                </a:lnTo>
                <a:lnTo>
                  <a:pt x="942660" y="364486"/>
                </a:lnTo>
                <a:lnTo>
                  <a:pt x="945042" y="367131"/>
                </a:lnTo>
                <a:lnTo>
                  <a:pt x="947424" y="369512"/>
                </a:lnTo>
                <a:lnTo>
                  <a:pt x="950335" y="371892"/>
                </a:lnTo>
                <a:lnTo>
                  <a:pt x="952981" y="374008"/>
                </a:lnTo>
                <a:lnTo>
                  <a:pt x="955892" y="375860"/>
                </a:lnTo>
                <a:lnTo>
                  <a:pt x="958803" y="377711"/>
                </a:lnTo>
                <a:lnTo>
                  <a:pt x="961714" y="379563"/>
                </a:lnTo>
                <a:lnTo>
                  <a:pt x="964890" y="381150"/>
                </a:lnTo>
                <a:lnTo>
                  <a:pt x="968331" y="382472"/>
                </a:lnTo>
                <a:lnTo>
                  <a:pt x="971506" y="383795"/>
                </a:lnTo>
                <a:lnTo>
                  <a:pt x="974947" y="385117"/>
                </a:lnTo>
                <a:lnTo>
                  <a:pt x="978387" y="386175"/>
                </a:lnTo>
                <a:lnTo>
                  <a:pt x="981827" y="386969"/>
                </a:lnTo>
                <a:lnTo>
                  <a:pt x="985797" y="387498"/>
                </a:lnTo>
                <a:lnTo>
                  <a:pt x="989237" y="388027"/>
                </a:lnTo>
                <a:lnTo>
                  <a:pt x="992942" y="388291"/>
                </a:lnTo>
                <a:lnTo>
                  <a:pt x="996647" y="388291"/>
                </a:lnTo>
                <a:lnTo>
                  <a:pt x="1000352" y="388291"/>
                </a:lnTo>
                <a:lnTo>
                  <a:pt x="1004057" y="388027"/>
                </a:lnTo>
                <a:lnTo>
                  <a:pt x="1007762" y="387498"/>
                </a:lnTo>
                <a:lnTo>
                  <a:pt x="1011467" y="386969"/>
                </a:lnTo>
                <a:lnTo>
                  <a:pt x="1014908" y="386175"/>
                </a:lnTo>
                <a:lnTo>
                  <a:pt x="1018348" y="385117"/>
                </a:lnTo>
                <a:lnTo>
                  <a:pt x="1021524" y="383795"/>
                </a:lnTo>
                <a:lnTo>
                  <a:pt x="1025229" y="382472"/>
                </a:lnTo>
                <a:lnTo>
                  <a:pt x="1028405" y="381150"/>
                </a:lnTo>
                <a:lnTo>
                  <a:pt x="1031580" y="379563"/>
                </a:lnTo>
                <a:lnTo>
                  <a:pt x="1034491" y="377711"/>
                </a:lnTo>
                <a:lnTo>
                  <a:pt x="1037403" y="375860"/>
                </a:lnTo>
                <a:lnTo>
                  <a:pt x="1040314" y="374008"/>
                </a:lnTo>
                <a:lnTo>
                  <a:pt x="1043225" y="371892"/>
                </a:lnTo>
                <a:lnTo>
                  <a:pt x="1045871" y="369512"/>
                </a:lnTo>
                <a:lnTo>
                  <a:pt x="1048253" y="367131"/>
                </a:lnTo>
                <a:lnTo>
                  <a:pt x="1050635" y="364486"/>
                </a:lnTo>
                <a:lnTo>
                  <a:pt x="1053017" y="361841"/>
                </a:lnTo>
                <a:lnTo>
                  <a:pt x="1055134" y="359196"/>
                </a:lnTo>
                <a:lnTo>
                  <a:pt x="1057251" y="356286"/>
                </a:lnTo>
                <a:lnTo>
                  <a:pt x="1059103" y="353377"/>
                </a:lnTo>
                <a:lnTo>
                  <a:pt x="1060956" y="350467"/>
                </a:lnTo>
                <a:lnTo>
                  <a:pt x="1062544" y="347293"/>
                </a:lnTo>
                <a:lnTo>
                  <a:pt x="1064132" y="343855"/>
                </a:lnTo>
                <a:lnTo>
                  <a:pt x="1065455" y="340681"/>
                </a:lnTo>
                <a:lnTo>
                  <a:pt x="1066513" y="337242"/>
                </a:lnTo>
                <a:lnTo>
                  <a:pt x="1067572" y="334068"/>
                </a:lnTo>
                <a:lnTo>
                  <a:pt x="1068366" y="330630"/>
                </a:lnTo>
                <a:lnTo>
                  <a:pt x="1068895" y="326662"/>
                </a:lnTo>
                <a:lnTo>
                  <a:pt x="1069424" y="323223"/>
                </a:lnTo>
                <a:lnTo>
                  <a:pt x="1069689" y="319520"/>
                </a:lnTo>
                <a:lnTo>
                  <a:pt x="1069689" y="315817"/>
                </a:lnTo>
                <a:lnTo>
                  <a:pt x="1069689" y="312114"/>
                </a:lnTo>
                <a:lnTo>
                  <a:pt x="1069424" y="308147"/>
                </a:lnTo>
                <a:lnTo>
                  <a:pt x="1068895" y="304444"/>
                </a:lnTo>
                <a:lnTo>
                  <a:pt x="1068366" y="301005"/>
                </a:lnTo>
                <a:lnTo>
                  <a:pt x="1067572" y="297567"/>
                </a:lnTo>
                <a:lnTo>
                  <a:pt x="1066513" y="294128"/>
                </a:lnTo>
                <a:lnTo>
                  <a:pt x="1065455" y="290425"/>
                </a:lnTo>
                <a:lnTo>
                  <a:pt x="1064132" y="287251"/>
                </a:lnTo>
                <a:lnTo>
                  <a:pt x="1062544" y="284077"/>
                </a:lnTo>
                <a:lnTo>
                  <a:pt x="1060956" y="280903"/>
                </a:lnTo>
                <a:lnTo>
                  <a:pt x="1059103" y="277993"/>
                </a:lnTo>
                <a:lnTo>
                  <a:pt x="1057251" y="275084"/>
                </a:lnTo>
                <a:lnTo>
                  <a:pt x="1055134" y="272174"/>
                </a:lnTo>
                <a:lnTo>
                  <a:pt x="1053017" y="269265"/>
                </a:lnTo>
                <a:lnTo>
                  <a:pt x="1050635" y="266620"/>
                </a:lnTo>
                <a:lnTo>
                  <a:pt x="1048253" y="264239"/>
                </a:lnTo>
                <a:lnTo>
                  <a:pt x="1045871" y="261594"/>
                </a:lnTo>
                <a:lnTo>
                  <a:pt x="1043225" y="259478"/>
                </a:lnTo>
                <a:lnTo>
                  <a:pt x="1040314" y="257362"/>
                </a:lnTo>
                <a:lnTo>
                  <a:pt x="1037403" y="255246"/>
                </a:lnTo>
                <a:lnTo>
                  <a:pt x="1034491" y="253395"/>
                </a:lnTo>
                <a:lnTo>
                  <a:pt x="1031580" y="251543"/>
                </a:lnTo>
                <a:lnTo>
                  <a:pt x="1028405" y="249956"/>
                </a:lnTo>
                <a:lnTo>
                  <a:pt x="1025229" y="248369"/>
                </a:lnTo>
                <a:lnTo>
                  <a:pt x="1021524" y="247046"/>
                </a:lnTo>
                <a:lnTo>
                  <a:pt x="1018348" y="245988"/>
                </a:lnTo>
                <a:lnTo>
                  <a:pt x="1014908" y="244930"/>
                </a:lnTo>
                <a:lnTo>
                  <a:pt x="1011467" y="244137"/>
                </a:lnTo>
                <a:lnTo>
                  <a:pt x="1007762" y="243608"/>
                </a:lnTo>
                <a:lnTo>
                  <a:pt x="1004057" y="243079"/>
                </a:lnTo>
                <a:lnTo>
                  <a:pt x="1000352" y="242814"/>
                </a:lnTo>
                <a:lnTo>
                  <a:pt x="996647" y="242814"/>
                </a:lnTo>
                <a:lnTo>
                  <a:pt x="992942" y="242814"/>
                </a:lnTo>
                <a:close/>
                <a:moveTo>
                  <a:pt x="632233" y="242814"/>
                </a:moveTo>
                <a:lnTo>
                  <a:pt x="619795" y="243079"/>
                </a:lnTo>
                <a:lnTo>
                  <a:pt x="607357" y="243872"/>
                </a:lnTo>
                <a:lnTo>
                  <a:pt x="595183" y="245459"/>
                </a:lnTo>
                <a:lnTo>
                  <a:pt x="583274" y="247575"/>
                </a:lnTo>
                <a:lnTo>
                  <a:pt x="571365" y="250221"/>
                </a:lnTo>
                <a:lnTo>
                  <a:pt x="559986" y="253659"/>
                </a:lnTo>
                <a:lnTo>
                  <a:pt x="548606" y="257627"/>
                </a:lnTo>
                <a:lnTo>
                  <a:pt x="537756" y="261859"/>
                </a:lnTo>
                <a:lnTo>
                  <a:pt x="526905" y="266620"/>
                </a:lnTo>
                <a:lnTo>
                  <a:pt x="516055" y="272174"/>
                </a:lnTo>
                <a:lnTo>
                  <a:pt x="505998" y="277993"/>
                </a:lnTo>
                <a:lnTo>
                  <a:pt x="496207" y="284077"/>
                </a:lnTo>
                <a:lnTo>
                  <a:pt x="486679" y="291219"/>
                </a:lnTo>
                <a:lnTo>
                  <a:pt x="477417" y="298360"/>
                </a:lnTo>
                <a:lnTo>
                  <a:pt x="468684" y="305766"/>
                </a:lnTo>
                <a:lnTo>
                  <a:pt x="460480" y="313966"/>
                </a:lnTo>
                <a:lnTo>
                  <a:pt x="452276" y="322165"/>
                </a:lnTo>
                <a:lnTo>
                  <a:pt x="444601" y="331159"/>
                </a:lnTo>
                <a:lnTo>
                  <a:pt x="437191" y="340152"/>
                </a:lnTo>
                <a:lnTo>
                  <a:pt x="430575" y="349938"/>
                </a:lnTo>
                <a:lnTo>
                  <a:pt x="424224" y="359725"/>
                </a:lnTo>
                <a:lnTo>
                  <a:pt x="418401" y="369776"/>
                </a:lnTo>
                <a:lnTo>
                  <a:pt x="413109" y="380092"/>
                </a:lnTo>
                <a:lnTo>
                  <a:pt x="408080" y="390936"/>
                </a:lnTo>
                <a:lnTo>
                  <a:pt x="403846" y="402046"/>
                </a:lnTo>
                <a:lnTo>
                  <a:pt x="399876" y="413419"/>
                </a:lnTo>
                <a:lnTo>
                  <a:pt x="396701" y="424793"/>
                </a:lnTo>
                <a:lnTo>
                  <a:pt x="394054" y="436431"/>
                </a:lnTo>
                <a:lnTo>
                  <a:pt x="391937" y="448598"/>
                </a:lnTo>
                <a:lnTo>
                  <a:pt x="390349" y="460765"/>
                </a:lnTo>
                <a:lnTo>
                  <a:pt x="389291" y="472932"/>
                </a:lnTo>
                <a:lnTo>
                  <a:pt x="389026" y="485364"/>
                </a:lnTo>
                <a:lnTo>
                  <a:pt x="389291" y="498060"/>
                </a:lnTo>
                <a:lnTo>
                  <a:pt x="390349" y="510227"/>
                </a:lnTo>
                <a:lnTo>
                  <a:pt x="391937" y="522395"/>
                </a:lnTo>
                <a:lnTo>
                  <a:pt x="394054" y="534562"/>
                </a:lnTo>
                <a:lnTo>
                  <a:pt x="396701" y="546200"/>
                </a:lnTo>
                <a:lnTo>
                  <a:pt x="399876" y="557838"/>
                </a:lnTo>
                <a:lnTo>
                  <a:pt x="403846" y="568947"/>
                </a:lnTo>
                <a:lnTo>
                  <a:pt x="408080" y="580056"/>
                </a:lnTo>
                <a:lnTo>
                  <a:pt x="413109" y="590901"/>
                </a:lnTo>
                <a:lnTo>
                  <a:pt x="418401" y="601217"/>
                </a:lnTo>
                <a:lnTo>
                  <a:pt x="424224" y="611532"/>
                </a:lnTo>
                <a:lnTo>
                  <a:pt x="430575" y="621319"/>
                </a:lnTo>
                <a:lnTo>
                  <a:pt x="437191" y="630841"/>
                </a:lnTo>
                <a:lnTo>
                  <a:pt x="444601" y="640099"/>
                </a:lnTo>
                <a:lnTo>
                  <a:pt x="452276" y="648827"/>
                </a:lnTo>
                <a:lnTo>
                  <a:pt x="460480" y="657291"/>
                </a:lnTo>
                <a:lnTo>
                  <a:pt x="468684" y="665491"/>
                </a:lnTo>
                <a:lnTo>
                  <a:pt x="477417" y="672897"/>
                </a:lnTo>
                <a:lnTo>
                  <a:pt x="486679" y="680039"/>
                </a:lnTo>
                <a:lnTo>
                  <a:pt x="496207" y="687180"/>
                </a:lnTo>
                <a:lnTo>
                  <a:pt x="505998" y="693264"/>
                </a:lnTo>
                <a:lnTo>
                  <a:pt x="516055" y="699083"/>
                </a:lnTo>
                <a:lnTo>
                  <a:pt x="526905" y="704637"/>
                </a:lnTo>
                <a:lnTo>
                  <a:pt x="537756" y="709399"/>
                </a:lnTo>
                <a:lnTo>
                  <a:pt x="548606" y="713631"/>
                </a:lnTo>
                <a:lnTo>
                  <a:pt x="559986" y="717598"/>
                </a:lnTo>
                <a:lnTo>
                  <a:pt x="571365" y="721037"/>
                </a:lnTo>
                <a:lnTo>
                  <a:pt x="583274" y="723682"/>
                </a:lnTo>
                <a:lnTo>
                  <a:pt x="595183" y="725798"/>
                </a:lnTo>
                <a:lnTo>
                  <a:pt x="607357" y="727385"/>
                </a:lnTo>
                <a:lnTo>
                  <a:pt x="619795" y="728178"/>
                </a:lnTo>
                <a:lnTo>
                  <a:pt x="632233" y="728443"/>
                </a:lnTo>
                <a:lnTo>
                  <a:pt x="644672" y="728178"/>
                </a:lnTo>
                <a:lnTo>
                  <a:pt x="657110" y="727385"/>
                </a:lnTo>
                <a:lnTo>
                  <a:pt x="669283" y="725798"/>
                </a:lnTo>
                <a:lnTo>
                  <a:pt x="681192" y="723682"/>
                </a:lnTo>
                <a:lnTo>
                  <a:pt x="693101" y="721037"/>
                </a:lnTo>
                <a:lnTo>
                  <a:pt x="704746" y="717598"/>
                </a:lnTo>
                <a:lnTo>
                  <a:pt x="715861" y="713631"/>
                </a:lnTo>
                <a:lnTo>
                  <a:pt x="726976" y="709399"/>
                </a:lnTo>
                <a:lnTo>
                  <a:pt x="737561" y="704637"/>
                </a:lnTo>
                <a:lnTo>
                  <a:pt x="748147" y="699083"/>
                </a:lnTo>
                <a:lnTo>
                  <a:pt x="758204" y="693264"/>
                </a:lnTo>
                <a:lnTo>
                  <a:pt x="767995" y="687180"/>
                </a:lnTo>
                <a:lnTo>
                  <a:pt x="777523" y="680039"/>
                </a:lnTo>
                <a:lnTo>
                  <a:pt x="786785" y="672897"/>
                </a:lnTo>
                <a:lnTo>
                  <a:pt x="795518" y="665491"/>
                </a:lnTo>
                <a:lnTo>
                  <a:pt x="803987" y="657291"/>
                </a:lnTo>
                <a:lnTo>
                  <a:pt x="811926" y="648827"/>
                </a:lnTo>
                <a:lnTo>
                  <a:pt x="819866" y="640099"/>
                </a:lnTo>
                <a:lnTo>
                  <a:pt x="826746" y="630841"/>
                </a:lnTo>
                <a:lnTo>
                  <a:pt x="833627" y="621319"/>
                </a:lnTo>
                <a:lnTo>
                  <a:pt x="839978" y="611532"/>
                </a:lnTo>
                <a:lnTo>
                  <a:pt x="845801" y="601217"/>
                </a:lnTo>
                <a:lnTo>
                  <a:pt x="851094" y="590901"/>
                </a:lnTo>
                <a:lnTo>
                  <a:pt x="856122" y="580056"/>
                </a:lnTo>
                <a:lnTo>
                  <a:pt x="860356" y="568947"/>
                </a:lnTo>
                <a:lnTo>
                  <a:pt x="864061" y="557838"/>
                </a:lnTo>
                <a:lnTo>
                  <a:pt x="867501" y="546200"/>
                </a:lnTo>
                <a:lnTo>
                  <a:pt x="870148" y="534562"/>
                </a:lnTo>
                <a:lnTo>
                  <a:pt x="872265" y="522395"/>
                </a:lnTo>
                <a:lnTo>
                  <a:pt x="873853" y="510227"/>
                </a:lnTo>
                <a:lnTo>
                  <a:pt x="874911" y="498060"/>
                </a:lnTo>
                <a:lnTo>
                  <a:pt x="875176" y="485364"/>
                </a:lnTo>
                <a:lnTo>
                  <a:pt x="874911" y="472932"/>
                </a:lnTo>
                <a:lnTo>
                  <a:pt x="873853" y="460765"/>
                </a:lnTo>
                <a:lnTo>
                  <a:pt x="872265" y="448598"/>
                </a:lnTo>
                <a:lnTo>
                  <a:pt x="870148" y="436431"/>
                </a:lnTo>
                <a:lnTo>
                  <a:pt x="867501" y="424793"/>
                </a:lnTo>
                <a:lnTo>
                  <a:pt x="864061" y="413419"/>
                </a:lnTo>
                <a:lnTo>
                  <a:pt x="860356" y="402046"/>
                </a:lnTo>
                <a:lnTo>
                  <a:pt x="856122" y="390936"/>
                </a:lnTo>
                <a:lnTo>
                  <a:pt x="851094" y="380092"/>
                </a:lnTo>
                <a:lnTo>
                  <a:pt x="845801" y="369776"/>
                </a:lnTo>
                <a:lnTo>
                  <a:pt x="839978" y="359725"/>
                </a:lnTo>
                <a:lnTo>
                  <a:pt x="833627" y="349938"/>
                </a:lnTo>
                <a:lnTo>
                  <a:pt x="826746" y="340152"/>
                </a:lnTo>
                <a:lnTo>
                  <a:pt x="819866" y="331159"/>
                </a:lnTo>
                <a:lnTo>
                  <a:pt x="811926" y="322165"/>
                </a:lnTo>
                <a:lnTo>
                  <a:pt x="803987" y="313966"/>
                </a:lnTo>
                <a:lnTo>
                  <a:pt x="795518" y="305766"/>
                </a:lnTo>
                <a:lnTo>
                  <a:pt x="786785" y="298360"/>
                </a:lnTo>
                <a:lnTo>
                  <a:pt x="777523" y="291219"/>
                </a:lnTo>
                <a:lnTo>
                  <a:pt x="767995" y="284077"/>
                </a:lnTo>
                <a:lnTo>
                  <a:pt x="758204" y="277993"/>
                </a:lnTo>
                <a:lnTo>
                  <a:pt x="748147" y="272174"/>
                </a:lnTo>
                <a:lnTo>
                  <a:pt x="737561" y="266620"/>
                </a:lnTo>
                <a:lnTo>
                  <a:pt x="726976" y="261859"/>
                </a:lnTo>
                <a:lnTo>
                  <a:pt x="715861" y="257627"/>
                </a:lnTo>
                <a:lnTo>
                  <a:pt x="704746" y="253659"/>
                </a:lnTo>
                <a:lnTo>
                  <a:pt x="693101" y="250221"/>
                </a:lnTo>
                <a:lnTo>
                  <a:pt x="681192" y="247575"/>
                </a:lnTo>
                <a:lnTo>
                  <a:pt x="669283" y="245459"/>
                </a:lnTo>
                <a:lnTo>
                  <a:pt x="657110" y="243872"/>
                </a:lnTo>
                <a:lnTo>
                  <a:pt x="644672" y="243079"/>
                </a:lnTo>
                <a:lnTo>
                  <a:pt x="632233" y="242814"/>
                </a:lnTo>
                <a:close/>
                <a:moveTo>
                  <a:pt x="291902" y="0"/>
                </a:moveTo>
                <a:lnTo>
                  <a:pt x="389026" y="0"/>
                </a:lnTo>
                <a:lnTo>
                  <a:pt x="394054" y="265"/>
                </a:lnTo>
                <a:lnTo>
                  <a:pt x="398818" y="529"/>
                </a:lnTo>
                <a:lnTo>
                  <a:pt x="403846" y="1058"/>
                </a:lnTo>
                <a:lnTo>
                  <a:pt x="408610" y="1852"/>
                </a:lnTo>
                <a:lnTo>
                  <a:pt x="413373" y="2910"/>
                </a:lnTo>
                <a:lnTo>
                  <a:pt x="417872" y="4232"/>
                </a:lnTo>
                <a:lnTo>
                  <a:pt x="422636" y="5819"/>
                </a:lnTo>
                <a:lnTo>
                  <a:pt x="426870" y="7406"/>
                </a:lnTo>
                <a:lnTo>
                  <a:pt x="431104" y="9522"/>
                </a:lnTo>
                <a:lnTo>
                  <a:pt x="435339" y="11903"/>
                </a:lnTo>
                <a:lnTo>
                  <a:pt x="439308" y="14019"/>
                </a:lnTo>
                <a:lnTo>
                  <a:pt x="443543" y="16664"/>
                </a:lnTo>
                <a:lnTo>
                  <a:pt x="447248" y="19309"/>
                </a:lnTo>
                <a:lnTo>
                  <a:pt x="450953" y="21954"/>
                </a:lnTo>
                <a:lnTo>
                  <a:pt x="454393" y="25128"/>
                </a:lnTo>
                <a:lnTo>
                  <a:pt x="457569" y="28302"/>
                </a:lnTo>
                <a:lnTo>
                  <a:pt x="461009" y="31741"/>
                </a:lnTo>
                <a:lnTo>
                  <a:pt x="464185" y="35179"/>
                </a:lnTo>
                <a:lnTo>
                  <a:pt x="466831" y="38882"/>
                </a:lnTo>
                <a:lnTo>
                  <a:pt x="469478" y="42585"/>
                </a:lnTo>
                <a:lnTo>
                  <a:pt x="472124" y="46553"/>
                </a:lnTo>
                <a:lnTo>
                  <a:pt x="474241" y="50785"/>
                </a:lnTo>
                <a:lnTo>
                  <a:pt x="476358" y="55017"/>
                </a:lnTo>
                <a:lnTo>
                  <a:pt x="478476" y="59249"/>
                </a:lnTo>
                <a:lnTo>
                  <a:pt x="480328" y="63481"/>
                </a:lnTo>
                <a:lnTo>
                  <a:pt x="481916" y="68242"/>
                </a:lnTo>
                <a:lnTo>
                  <a:pt x="483239" y="72739"/>
                </a:lnTo>
                <a:lnTo>
                  <a:pt x="484298" y="77500"/>
                </a:lnTo>
                <a:lnTo>
                  <a:pt x="485092" y="82261"/>
                </a:lnTo>
                <a:lnTo>
                  <a:pt x="485621" y="87286"/>
                </a:lnTo>
                <a:lnTo>
                  <a:pt x="486150" y="92047"/>
                </a:lnTo>
                <a:lnTo>
                  <a:pt x="486150" y="97073"/>
                </a:lnTo>
                <a:lnTo>
                  <a:pt x="1069689" y="97073"/>
                </a:lnTo>
                <a:lnTo>
                  <a:pt x="1074717" y="97073"/>
                </a:lnTo>
                <a:lnTo>
                  <a:pt x="1079745" y="97602"/>
                </a:lnTo>
                <a:lnTo>
                  <a:pt x="1084509" y="98131"/>
                </a:lnTo>
                <a:lnTo>
                  <a:pt x="1089273" y="98925"/>
                </a:lnTo>
                <a:lnTo>
                  <a:pt x="1093772" y="99983"/>
                </a:lnTo>
                <a:lnTo>
                  <a:pt x="1098535" y="101305"/>
                </a:lnTo>
                <a:lnTo>
                  <a:pt x="1103034" y="102892"/>
                </a:lnTo>
                <a:lnTo>
                  <a:pt x="1107533" y="104744"/>
                </a:lnTo>
                <a:lnTo>
                  <a:pt x="1111767" y="106595"/>
                </a:lnTo>
                <a:lnTo>
                  <a:pt x="1115737" y="108711"/>
                </a:lnTo>
                <a:lnTo>
                  <a:pt x="1119971" y="111092"/>
                </a:lnTo>
                <a:lnTo>
                  <a:pt x="1123941" y="113737"/>
                </a:lnTo>
                <a:lnTo>
                  <a:pt x="1127646" y="116382"/>
                </a:lnTo>
                <a:lnTo>
                  <a:pt x="1131351" y="119027"/>
                </a:lnTo>
                <a:lnTo>
                  <a:pt x="1134791" y="122201"/>
                </a:lnTo>
                <a:lnTo>
                  <a:pt x="1138496" y="125639"/>
                </a:lnTo>
                <a:lnTo>
                  <a:pt x="1141672" y="128813"/>
                </a:lnTo>
                <a:lnTo>
                  <a:pt x="1144583" y="132252"/>
                </a:lnTo>
                <a:lnTo>
                  <a:pt x="1147494" y="135955"/>
                </a:lnTo>
                <a:lnTo>
                  <a:pt x="1150141" y="139658"/>
                </a:lnTo>
                <a:lnTo>
                  <a:pt x="1152522" y="143890"/>
                </a:lnTo>
                <a:lnTo>
                  <a:pt x="1155169" y="147858"/>
                </a:lnTo>
                <a:lnTo>
                  <a:pt x="1157286" y="152090"/>
                </a:lnTo>
                <a:lnTo>
                  <a:pt x="1159139" y="156322"/>
                </a:lnTo>
                <a:lnTo>
                  <a:pt x="1160991" y="160818"/>
                </a:lnTo>
                <a:lnTo>
                  <a:pt x="1162579" y="165315"/>
                </a:lnTo>
                <a:lnTo>
                  <a:pt x="1163902" y="169811"/>
                </a:lnTo>
                <a:lnTo>
                  <a:pt x="1164961" y="174573"/>
                </a:lnTo>
                <a:lnTo>
                  <a:pt x="1165755" y="179334"/>
                </a:lnTo>
                <a:lnTo>
                  <a:pt x="1166284" y="184359"/>
                </a:lnTo>
                <a:lnTo>
                  <a:pt x="1166813" y="189120"/>
                </a:lnTo>
                <a:lnTo>
                  <a:pt x="1166813" y="194146"/>
                </a:lnTo>
                <a:lnTo>
                  <a:pt x="1166813" y="777111"/>
                </a:lnTo>
                <a:lnTo>
                  <a:pt x="1166813" y="782137"/>
                </a:lnTo>
                <a:lnTo>
                  <a:pt x="1166284" y="786898"/>
                </a:lnTo>
                <a:lnTo>
                  <a:pt x="1165755" y="791924"/>
                </a:lnTo>
                <a:lnTo>
                  <a:pt x="1164961" y="796949"/>
                </a:lnTo>
                <a:lnTo>
                  <a:pt x="1163902" y="801446"/>
                </a:lnTo>
                <a:lnTo>
                  <a:pt x="1162579" y="805942"/>
                </a:lnTo>
                <a:lnTo>
                  <a:pt x="1160991" y="810439"/>
                </a:lnTo>
                <a:lnTo>
                  <a:pt x="1159139" y="815200"/>
                </a:lnTo>
                <a:lnTo>
                  <a:pt x="1157286" y="819432"/>
                </a:lnTo>
                <a:lnTo>
                  <a:pt x="1155169" y="823400"/>
                </a:lnTo>
                <a:lnTo>
                  <a:pt x="1152522" y="827632"/>
                </a:lnTo>
                <a:lnTo>
                  <a:pt x="1150141" y="831335"/>
                </a:lnTo>
                <a:lnTo>
                  <a:pt x="1147494" y="835567"/>
                </a:lnTo>
                <a:lnTo>
                  <a:pt x="1144583" y="839005"/>
                </a:lnTo>
                <a:lnTo>
                  <a:pt x="1141672" y="842708"/>
                </a:lnTo>
                <a:lnTo>
                  <a:pt x="1138496" y="845882"/>
                </a:lnTo>
                <a:lnTo>
                  <a:pt x="1134791" y="849056"/>
                </a:lnTo>
                <a:lnTo>
                  <a:pt x="1131351" y="852495"/>
                </a:lnTo>
                <a:lnTo>
                  <a:pt x="1127646" y="855140"/>
                </a:lnTo>
                <a:lnTo>
                  <a:pt x="1123941" y="858049"/>
                </a:lnTo>
                <a:lnTo>
                  <a:pt x="1119971" y="860430"/>
                </a:lnTo>
                <a:lnTo>
                  <a:pt x="1115737" y="862811"/>
                </a:lnTo>
                <a:lnTo>
                  <a:pt x="1111767" y="864927"/>
                </a:lnTo>
                <a:lnTo>
                  <a:pt x="1107533" y="866778"/>
                </a:lnTo>
                <a:lnTo>
                  <a:pt x="1103034" y="868630"/>
                </a:lnTo>
                <a:lnTo>
                  <a:pt x="1098535" y="870217"/>
                </a:lnTo>
                <a:lnTo>
                  <a:pt x="1093772" y="871539"/>
                </a:lnTo>
                <a:lnTo>
                  <a:pt x="1089273" y="872597"/>
                </a:lnTo>
                <a:lnTo>
                  <a:pt x="1084509" y="873655"/>
                </a:lnTo>
                <a:lnTo>
                  <a:pt x="1079745" y="874184"/>
                </a:lnTo>
                <a:lnTo>
                  <a:pt x="1074717" y="874449"/>
                </a:lnTo>
                <a:lnTo>
                  <a:pt x="1069689" y="874713"/>
                </a:lnTo>
                <a:lnTo>
                  <a:pt x="97124" y="874713"/>
                </a:lnTo>
                <a:lnTo>
                  <a:pt x="92361" y="874449"/>
                </a:lnTo>
                <a:lnTo>
                  <a:pt x="87332" y="874184"/>
                </a:lnTo>
                <a:lnTo>
                  <a:pt x="82304" y="873655"/>
                </a:lnTo>
                <a:lnTo>
                  <a:pt x="77541" y="872597"/>
                </a:lnTo>
                <a:lnTo>
                  <a:pt x="73042" y="871539"/>
                </a:lnTo>
                <a:lnTo>
                  <a:pt x="68543" y="870217"/>
                </a:lnTo>
                <a:lnTo>
                  <a:pt x="63779" y="868630"/>
                </a:lnTo>
                <a:lnTo>
                  <a:pt x="59545" y="866778"/>
                </a:lnTo>
                <a:lnTo>
                  <a:pt x="55311" y="864927"/>
                </a:lnTo>
                <a:lnTo>
                  <a:pt x="51076" y="862811"/>
                </a:lnTo>
                <a:lnTo>
                  <a:pt x="47107" y="860430"/>
                </a:lnTo>
                <a:lnTo>
                  <a:pt x="42872" y="858049"/>
                </a:lnTo>
                <a:lnTo>
                  <a:pt x="39167" y="855140"/>
                </a:lnTo>
                <a:lnTo>
                  <a:pt x="35462" y="852495"/>
                </a:lnTo>
                <a:lnTo>
                  <a:pt x="32022" y="849056"/>
                </a:lnTo>
                <a:lnTo>
                  <a:pt x="28846" y="845882"/>
                </a:lnTo>
                <a:lnTo>
                  <a:pt x="25406" y="842708"/>
                </a:lnTo>
                <a:lnTo>
                  <a:pt x="22230" y="839005"/>
                </a:lnTo>
                <a:lnTo>
                  <a:pt x="19319" y="835567"/>
                </a:lnTo>
                <a:lnTo>
                  <a:pt x="16673" y="831335"/>
                </a:lnTo>
                <a:lnTo>
                  <a:pt x="14291" y="827632"/>
                </a:lnTo>
                <a:lnTo>
                  <a:pt x="11909" y="823400"/>
                </a:lnTo>
                <a:lnTo>
                  <a:pt x="9792" y="819432"/>
                </a:lnTo>
                <a:lnTo>
                  <a:pt x="7675" y="815200"/>
                </a:lnTo>
                <a:lnTo>
                  <a:pt x="5822" y="810439"/>
                </a:lnTo>
                <a:lnTo>
                  <a:pt x="4499" y="805942"/>
                </a:lnTo>
                <a:lnTo>
                  <a:pt x="3176" y="801446"/>
                </a:lnTo>
                <a:lnTo>
                  <a:pt x="2117" y="796949"/>
                </a:lnTo>
                <a:lnTo>
                  <a:pt x="1059" y="791924"/>
                </a:lnTo>
                <a:lnTo>
                  <a:pt x="529" y="786898"/>
                </a:lnTo>
                <a:lnTo>
                  <a:pt x="265" y="782137"/>
                </a:lnTo>
                <a:lnTo>
                  <a:pt x="40" y="777875"/>
                </a:lnTo>
                <a:lnTo>
                  <a:pt x="0" y="777875"/>
                </a:lnTo>
                <a:lnTo>
                  <a:pt x="0" y="777111"/>
                </a:lnTo>
                <a:lnTo>
                  <a:pt x="0" y="194146"/>
                </a:lnTo>
                <a:lnTo>
                  <a:pt x="0" y="193675"/>
                </a:lnTo>
                <a:lnTo>
                  <a:pt x="25" y="193675"/>
                </a:lnTo>
                <a:lnTo>
                  <a:pt x="265" y="189120"/>
                </a:lnTo>
                <a:lnTo>
                  <a:pt x="529" y="184359"/>
                </a:lnTo>
                <a:lnTo>
                  <a:pt x="1059" y="179334"/>
                </a:lnTo>
                <a:lnTo>
                  <a:pt x="2117" y="174573"/>
                </a:lnTo>
                <a:lnTo>
                  <a:pt x="3176" y="169811"/>
                </a:lnTo>
                <a:lnTo>
                  <a:pt x="4499" y="165315"/>
                </a:lnTo>
                <a:lnTo>
                  <a:pt x="5822" y="160818"/>
                </a:lnTo>
                <a:lnTo>
                  <a:pt x="7675" y="156322"/>
                </a:lnTo>
                <a:lnTo>
                  <a:pt x="9792" y="152090"/>
                </a:lnTo>
                <a:lnTo>
                  <a:pt x="11909" y="147858"/>
                </a:lnTo>
                <a:lnTo>
                  <a:pt x="14291" y="143890"/>
                </a:lnTo>
                <a:lnTo>
                  <a:pt x="16673" y="139658"/>
                </a:lnTo>
                <a:lnTo>
                  <a:pt x="19319" y="135955"/>
                </a:lnTo>
                <a:lnTo>
                  <a:pt x="22230" y="132252"/>
                </a:lnTo>
                <a:lnTo>
                  <a:pt x="25406" y="128813"/>
                </a:lnTo>
                <a:lnTo>
                  <a:pt x="28846" y="125639"/>
                </a:lnTo>
                <a:lnTo>
                  <a:pt x="32022" y="122201"/>
                </a:lnTo>
                <a:lnTo>
                  <a:pt x="35462" y="119027"/>
                </a:lnTo>
                <a:lnTo>
                  <a:pt x="39167" y="116382"/>
                </a:lnTo>
                <a:lnTo>
                  <a:pt x="42872" y="113737"/>
                </a:lnTo>
                <a:lnTo>
                  <a:pt x="47107" y="111092"/>
                </a:lnTo>
                <a:lnTo>
                  <a:pt x="51076" y="108711"/>
                </a:lnTo>
                <a:lnTo>
                  <a:pt x="55311" y="106595"/>
                </a:lnTo>
                <a:lnTo>
                  <a:pt x="59545" y="104744"/>
                </a:lnTo>
                <a:lnTo>
                  <a:pt x="63779" y="102892"/>
                </a:lnTo>
                <a:lnTo>
                  <a:pt x="68543" y="101305"/>
                </a:lnTo>
                <a:lnTo>
                  <a:pt x="73042" y="99983"/>
                </a:lnTo>
                <a:lnTo>
                  <a:pt x="77541" y="98925"/>
                </a:lnTo>
                <a:lnTo>
                  <a:pt x="82304" y="98131"/>
                </a:lnTo>
                <a:lnTo>
                  <a:pt x="87332" y="97602"/>
                </a:lnTo>
                <a:lnTo>
                  <a:pt x="92361" y="97073"/>
                </a:lnTo>
                <a:lnTo>
                  <a:pt x="97124" y="97073"/>
                </a:lnTo>
                <a:lnTo>
                  <a:pt x="194513" y="97073"/>
                </a:lnTo>
                <a:lnTo>
                  <a:pt x="194778" y="92047"/>
                </a:lnTo>
                <a:lnTo>
                  <a:pt x="195042" y="87286"/>
                </a:lnTo>
                <a:lnTo>
                  <a:pt x="195836" y="82261"/>
                </a:lnTo>
                <a:lnTo>
                  <a:pt x="196630" y="77500"/>
                </a:lnTo>
                <a:lnTo>
                  <a:pt x="197953" y="72739"/>
                </a:lnTo>
                <a:lnTo>
                  <a:pt x="199277" y="68242"/>
                </a:lnTo>
                <a:lnTo>
                  <a:pt x="200600" y="63481"/>
                </a:lnTo>
                <a:lnTo>
                  <a:pt x="202452" y="59249"/>
                </a:lnTo>
                <a:lnTo>
                  <a:pt x="204305" y="55017"/>
                </a:lnTo>
                <a:lnTo>
                  <a:pt x="206422" y="50785"/>
                </a:lnTo>
                <a:lnTo>
                  <a:pt x="208804" y="46553"/>
                </a:lnTo>
                <a:lnTo>
                  <a:pt x="211186" y="42585"/>
                </a:lnTo>
                <a:lnTo>
                  <a:pt x="213832" y="38882"/>
                </a:lnTo>
                <a:lnTo>
                  <a:pt x="217008" y="35179"/>
                </a:lnTo>
                <a:lnTo>
                  <a:pt x="219919" y="31741"/>
                </a:lnTo>
                <a:lnTo>
                  <a:pt x="223095" y="28302"/>
                </a:lnTo>
                <a:lnTo>
                  <a:pt x="226535" y="25128"/>
                </a:lnTo>
                <a:lnTo>
                  <a:pt x="229975" y="21954"/>
                </a:lnTo>
                <a:lnTo>
                  <a:pt x="233680" y="19309"/>
                </a:lnTo>
                <a:lnTo>
                  <a:pt x="237650" y="16664"/>
                </a:lnTo>
                <a:lnTo>
                  <a:pt x="241355" y="14019"/>
                </a:lnTo>
                <a:lnTo>
                  <a:pt x="245589" y="11903"/>
                </a:lnTo>
                <a:lnTo>
                  <a:pt x="249559" y="9522"/>
                </a:lnTo>
                <a:lnTo>
                  <a:pt x="254058" y="7406"/>
                </a:lnTo>
                <a:lnTo>
                  <a:pt x="258557" y="5819"/>
                </a:lnTo>
                <a:lnTo>
                  <a:pt x="262791" y="4232"/>
                </a:lnTo>
                <a:lnTo>
                  <a:pt x="267555" y="2910"/>
                </a:lnTo>
                <a:lnTo>
                  <a:pt x="272054" y="1852"/>
                </a:lnTo>
                <a:lnTo>
                  <a:pt x="277082" y="1058"/>
                </a:lnTo>
                <a:lnTo>
                  <a:pt x="281845" y="529"/>
                </a:lnTo>
                <a:lnTo>
                  <a:pt x="286874" y="265"/>
                </a:lnTo>
                <a:lnTo>
                  <a:pt x="291902" y="0"/>
                </a:lnTo>
                <a:close/>
              </a:path>
            </a:pathLst>
          </a:custGeom>
          <a:solidFill>
            <a:srgbClr val="55463D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文本框 2">
            <a:extLst>
              <a:ext uri="{FF2B5EF4-FFF2-40B4-BE49-F238E27FC236}">
                <a16:creationId xmlns="" xmlns:a16="http://schemas.microsoft.com/office/drawing/2014/main" id="{FB918B40-0D95-47AF-9376-95F3CC2DD73D}"/>
              </a:ext>
            </a:extLst>
          </p:cNvPr>
          <p:cNvSpPr txBox="1"/>
          <p:nvPr/>
        </p:nvSpPr>
        <p:spPr>
          <a:xfrm>
            <a:off x="5039360" y="577561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 員 介 紹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1" t="18334" r="12052" b="33847"/>
          <a:stretch/>
        </p:blipFill>
        <p:spPr>
          <a:xfrm>
            <a:off x="3469903" y="4381534"/>
            <a:ext cx="1869169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358" y="4427795"/>
            <a:ext cx="1800000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93" y="1965069"/>
            <a:ext cx="1801763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t="-615" r="18504" b="615"/>
          <a:stretch/>
        </p:blipFill>
        <p:spPr>
          <a:xfrm>
            <a:off x="3446035" y="1965069"/>
            <a:ext cx="1800000" cy="180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3" grpId="0" animBg="1"/>
      <p:bldP spid="5" grpId="0" animBg="1"/>
      <p:bldP spid="27" grpId="0" animBg="1"/>
      <p:bldP spid="2050" grpId="0" animBg="1"/>
      <p:bldP spid="45" grpId="0" animBg="1"/>
      <p:bldP spid="49" grpId="0" animBg="1"/>
      <p:bldP spid="50" grpId="0" animBg="1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阴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90" y="1798955"/>
            <a:ext cx="7601585" cy="3545840"/>
          </a:xfrm>
          <a:prstGeom prst="rect">
            <a:avLst/>
          </a:prstGeom>
        </p:spPr>
      </p:pic>
      <p:pic>
        <p:nvPicPr>
          <p:cNvPr id="3" name="图片 2" descr="饮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865" y="4404360"/>
            <a:ext cx="1010285" cy="2061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59020" y="2157095"/>
            <a:ext cx="247269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Part</a:t>
            </a:r>
            <a:r>
              <a:rPr lang="zh-TW" altLang="en-US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 </a:t>
            </a:r>
            <a:r>
              <a:rPr lang="en-US" altLang="zh-TW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2</a:t>
            </a:r>
            <a:endParaRPr lang="en-US" altLang="zh-CN" sz="4000" dirty="0">
              <a:solidFill>
                <a:srgbClr val="55463D"/>
              </a:solidFill>
              <a:latin typeface="罗西钢笔行楷" panose="02010800040101010101" charset="-122"/>
              <a:ea typeface="罗西钢笔行楷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9105" y="3013075"/>
            <a:ext cx="3651885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TW" altLang="en-US" sz="32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  <a:sym typeface="+mn-ea"/>
              </a:rPr>
              <a:t>開 發 動 機</a:t>
            </a:r>
            <a:endParaRPr lang="zh-CN" altLang="en-US" sz="2800" dirty="0"/>
          </a:p>
        </p:txBody>
      </p:sp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48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75" y="429260"/>
            <a:ext cx="3445510" cy="6438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39360" y="577561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 發 動 機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315" y="-313690"/>
            <a:ext cx="1713230" cy="1844040"/>
          </a:xfrm>
          <a:prstGeom prst="rect">
            <a:avLst/>
          </a:prstGeom>
        </p:spPr>
      </p:pic>
      <p:sp>
        <p:nvSpPr>
          <p:cNvPr id="5" name="TextBox 23"/>
          <p:cNvSpPr txBox="1"/>
          <p:nvPr/>
        </p:nvSpPr>
        <p:spPr>
          <a:xfrm>
            <a:off x="5711851" y="1946602"/>
            <a:ext cx="5603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</a:pP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ea"/>
              </a:rPr>
              <a:t>        一開始定網頁主題的時候很沒有方向，後來發現組員們對咖啡都有一點小研究，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ea"/>
              </a:rPr>
              <a:t>尤其現代人每天來一杯咖啡，也許知道美式咖啡、拿鐵的不同，但卻從不知道他們是用什麼咖啡豆煮成的，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ea"/>
              </a:rPr>
              <a:t>所以我們決定從咖啡豆的根源</a:t>
            </a:r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ea"/>
              </a:rPr>
              <a:t>-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ea"/>
              </a:rPr>
              <a:t>產地開始介紹，另外還介紹了咖啡的各種煮法跟飲用方式還有咖啡豆的冷知識。希望能讓愛喝咖啡的人更認識咖啡。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19E0EF12-F01A-4A60-9C7C-43FF47172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7" t="425" r="10428" b="-425"/>
          <a:stretch/>
        </p:blipFill>
        <p:spPr>
          <a:xfrm>
            <a:off x="972214" y="1701741"/>
            <a:ext cx="4275375" cy="4275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阴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90" y="1798955"/>
            <a:ext cx="7601585" cy="3545840"/>
          </a:xfrm>
          <a:prstGeom prst="rect">
            <a:avLst/>
          </a:prstGeom>
        </p:spPr>
      </p:pic>
      <p:pic>
        <p:nvPicPr>
          <p:cNvPr id="3" name="图片 2" descr="饮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865" y="4404360"/>
            <a:ext cx="1010285" cy="2061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59020" y="2157095"/>
            <a:ext cx="247269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Part</a:t>
            </a:r>
            <a:r>
              <a:rPr lang="zh-TW" altLang="en-US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 </a:t>
            </a:r>
            <a:r>
              <a:rPr lang="en-US" altLang="zh-TW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3</a:t>
            </a:r>
            <a:endParaRPr lang="en-US" altLang="zh-CN" sz="4000" dirty="0">
              <a:solidFill>
                <a:srgbClr val="55463D"/>
              </a:solidFill>
              <a:latin typeface="罗西钢笔行楷" panose="02010800040101010101" charset="-122"/>
              <a:ea typeface="罗西钢笔行楷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9105" y="3013075"/>
            <a:ext cx="3651885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TW" altLang="en-US" sz="32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  <a:sym typeface="+mn-ea"/>
              </a:rPr>
              <a:t>開 發 規 劃</a:t>
            </a:r>
            <a:endParaRPr lang="zh-CN" altLang="en-US" sz="2800" dirty="0"/>
          </a:p>
        </p:txBody>
      </p:sp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28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721281341"/>
              </p:ext>
            </p:extLst>
          </p:nvPr>
        </p:nvGraphicFramePr>
        <p:xfrm>
          <a:off x="2138531" y="10747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1" descr="未标题-1">
            <a:extLst>
              <a:ext uri="{FF2B5EF4-FFF2-40B4-BE49-F238E27FC236}">
                <a16:creationId xmlns="" xmlns:a16="http://schemas.microsoft.com/office/drawing/2014/main" id="{FC97A3B8-BB76-4862-976E-CAE7CA56D9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8475" y="136295"/>
            <a:ext cx="3445510" cy="643890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E7212ED1-5503-4A80-BCA2-761F0A6DE9A2}"/>
              </a:ext>
            </a:extLst>
          </p:cNvPr>
          <p:cNvSpPr txBox="1"/>
          <p:nvPr/>
        </p:nvSpPr>
        <p:spPr>
          <a:xfrm>
            <a:off x="5039360" y="284596"/>
            <a:ext cx="26009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55463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 發 規 劃</a:t>
            </a:r>
            <a:endParaRPr lang="zh-CN" altLang="en-US" b="1" dirty="0">
              <a:solidFill>
                <a:srgbClr val="55463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93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阴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90" y="1798955"/>
            <a:ext cx="7601585" cy="3545840"/>
          </a:xfrm>
          <a:prstGeom prst="rect">
            <a:avLst/>
          </a:prstGeom>
        </p:spPr>
      </p:pic>
      <p:pic>
        <p:nvPicPr>
          <p:cNvPr id="3" name="图片 2" descr="饮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865" y="4404360"/>
            <a:ext cx="1010285" cy="2061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59020" y="2157095"/>
            <a:ext cx="247269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Part</a:t>
            </a:r>
            <a:r>
              <a:rPr lang="zh-TW" altLang="en-US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 </a:t>
            </a:r>
            <a:r>
              <a:rPr lang="en-US" altLang="zh-TW" sz="40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</a:rPr>
              <a:t>4</a:t>
            </a:r>
            <a:endParaRPr lang="en-US" altLang="zh-CN" sz="4000" dirty="0">
              <a:solidFill>
                <a:srgbClr val="55463D"/>
              </a:solidFill>
              <a:latin typeface="罗西钢笔行楷" panose="02010800040101010101" charset="-122"/>
              <a:ea typeface="罗西钢笔行楷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9105" y="3013075"/>
            <a:ext cx="3651885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TW" altLang="en-US" sz="3200" dirty="0">
                <a:solidFill>
                  <a:srgbClr val="55463D"/>
                </a:solidFill>
                <a:latin typeface="罗西钢笔行楷" panose="02010800040101010101" charset="-122"/>
                <a:ea typeface="罗西钢笔行楷" panose="02010800040101010101" charset="-122"/>
                <a:sym typeface="+mn-ea"/>
              </a:rPr>
              <a:t>網 站 架 構</a:t>
            </a:r>
            <a:endParaRPr lang="zh-CN" altLang="en-US" sz="2800" dirty="0"/>
          </a:p>
        </p:txBody>
      </p:sp>
      <p:pic>
        <p:nvPicPr>
          <p:cNvPr id="24" name="图片 23" descr="树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-22225"/>
            <a:ext cx="1713230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54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920</Words>
  <Application>Microsoft Office PowerPoint</Application>
  <PresentationFormat>寬螢幕</PresentationFormat>
  <Paragraphs>180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4" baseType="lpstr">
      <vt:lpstr>微软雅黑</vt:lpstr>
      <vt:lpstr>宋体</vt:lpstr>
      <vt:lpstr>罗西钢笔行楷</vt:lpstr>
      <vt:lpstr>微軟正黑體</vt:lpstr>
      <vt:lpstr>新細明體</vt:lpstr>
      <vt:lpstr>Arial</vt:lpstr>
      <vt:lpstr>Calibri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家菱 劉</cp:lastModifiedBy>
  <cp:revision>159</cp:revision>
  <dcterms:created xsi:type="dcterms:W3CDTF">2017-05-09T08:28:00Z</dcterms:created>
  <dcterms:modified xsi:type="dcterms:W3CDTF">2019-06-05T01:25:26Z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